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259" r:id="rId6"/>
    <p:sldId id="304" r:id="rId7"/>
    <p:sldId id="284" r:id="rId8"/>
    <p:sldId id="285" r:id="rId9"/>
    <p:sldId id="260" r:id="rId10"/>
    <p:sldId id="289" r:id="rId11"/>
    <p:sldId id="288" r:id="rId12"/>
    <p:sldId id="290" r:id="rId13"/>
    <p:sldId id="291" r:id="rId14"/>
    <p:sldId id="292" r:id="rId15"/>
    <p:sldId id="293" r:id="rId16"/>
    <p:sldId id="295" r:id="rId17"/>
    <p:sldId id="296" r:id="rId18"/>
    <p:sldId id="301" r:id="rId19"/>
    <p:sldId id="300" r:id="rId20"/>
    <p:sldId id="297" r:id="rId21"/>
    <p:sldId id="305" r:id="rId22"/>
    <p:sldId id="302" r:id="rId23"/>
    <p:sldId id="303" r:id="rId24"/>
    <p:sldId id="276" r:id="rId25"/>
    <p:sldId id="306" r:id="rId26"/>
    <p:sldId id="282" r:id="rId27"/>
    <p:sldId id="28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252"/>
    <a:srgbClr val="002236"/>
    <a:srgbClr val="9999FF"/>
    <a:srgbClr val="74A5C5"/>
    <a:srgbClr val="003352"/>
    <a:srgbClr val="255470"/>
    <a:srgbClr val="004066"/>
    <a:srgbClr val="345E77"/>
    <a:srgbClr val="7D9BAE"/>
    <a:srgbClr val="6989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42E82-57EF-4EDD-89C3-5A0EDEBA8136}" v="1787" dt="2020-01-10T21:08:11.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86839" autoAdjust="0"/>
  </p:normalViewPr>
  <p:slideViewPr>
    <p:cSldViewPr snapToGrid="0">
      <p:cViewPr varScale="1">
        <p:scale>
          <a:sx n="95" d="100"/>
          <a:sy n="95" d="100"/>
        </p:scale>
        <p:origin x="13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Glance" userId="5abbb572-303b-4aa1-aca1-9d6e5e7ef5a6" providerId="ADAL" clId="{18142E82-57EF-4EDD-89C3-5A0EDEBA8136}"/>
    <pc:docChg chg="undo custSel mod addSld delSld modSld sldOrd">
      <pc:chgData name="Kate Glance" userId="5abbb572-303b-4aa1-aca1-9d6e5e7ef5a6" providerId="ADAL" clId="{18142E82-57EF-4EDD-89C3-5A0EDEBA8136}" dt="2020-01-10T21:11:05.764" v="7340" actId="20577"/>
      <pc:docMkLst>
        <pc:docMk/>
      </pc:docMkLst>
      <pc:sldChg chg="del">
        <pc:chgData name="Kate Glance" userId="5abbb572-303b-4aa1-aca1-9d6e5e7ef5a6" providerId="ADAL" clId="{18142E82-57EF-4EDD-89C3-5A0EDEBA8136}" dt="2020-01-10T21:10:00.351" v="7329" actId="2696"/>
        <pc:sldMkLst>
          <pc:docMk/>
          <pc:sldMk cId="2491163403" sldId="257"/>
        </pc:sldMkLst>
      </pc:sldChg>
      <pc:sldChg chg="del ord">
        <pc:chgData name="Kate Glance" userId="5abbb572-303b-4aa1-aca1-9d6e5e7ef5a6" providerId="ADAL" clId="{18142E82-57EF-4EDD-89C3-5A0EDEBA8136}" dt="2020-01-10T21:08:49.073" v="7308" actId="2696"/>
        <pc:sldMkLst>
          <pc:docMk/>
          <pc:sldMk cId="305250094" sldId="258"/>
        </pc:sldMkLst>
      </pc:sldChg>
      <pc:sldChg chg="addSp delSp modSp mod">
        <pc:chgData name="Kate Glance" userId="5abbb572-303b-4aa1-aca1-9d6e5e7ef5a6" providerId="ADAL" clId="{18142E82-57EF-4EDD-89C3-5A0EDEBA8136}" dt="2020-01-09T19:07:27.739" v="2585" actId="14861"/>
        <pc:sldMkLst>
          <pc:docMk/>
          <pc:sldMk cId="2334010612" sldId="260"/>
        </pc:sldMkLst>
        <pc:spChg chg="add del mod">
          <ac:chgData name="Kate Glance" userId="5abbb572-303b-4aa1-aca1-9d6e5e7ef5a6" providerId="ADAL" clId="{18142E82-57EF-4EDD-89C3-5A0EDEBA8136}" dt="2020-01-08T14:22:46.430" v="55"/>
          <ac:spMkLst>
            <pc:docMk/>
            <pc:sldMk cId="2334010612" sldId="260"/>
            <ac:spMk id="3" creationId="{1DEADEE3-3580-4640-B9BD-065A5D8BBA30}"/>
          </ac:spMkLst>
        </pc:spChg>
        <pc:spChg chg="add mod">
          <ac:chgData name="Kate Glance" userId="5abbb572-303b-4aa1-aca1-9d6e5e7ef5a6" providerId="ADAL" clId="{18142E82-57EF-4EDD-89C3-5A0EDEBA8136}" dt="2020-01-08T17:12:51.068" v="673" actId="14100"/>
          <ac:spMkLst>
            <pc:docMk/>
            <pc:sldMk cId="2334010612" sldId="260"/>
            <ac:spMk id="12" creationId="{C28F7545-125B-4506-9696-6B1DB025470B}"/>
          </ac:spMkLst>
        </pc:spChg>
        <pc:spChg chg="add mod">
          <ac:chgData name="Kate Glance" userId="5abbb572-303b-4aa1-aca1-9d6e5e7ef5a6" providerId="ADAL" clId="{18142E82-57EF-4EDD-89C3-5A0EDEBA8136}" dt="2020-01-08T17:08:41.643" v="669" actId="14100"/>
          <ac:spMkLst>
            <pc:docMk/>
            <pc:sldMk cId="2334010612" sldId="260"/>
            <ac:spMk id="13" creationId="{B8DB9DF1-D0A9-4AAB-8F50-1AC4087076CA}"/>
          </ac:spMkLst>
        </pc:spChg>
        <pc:spChg chg="add mod">
          <ac:chgData name="Kate Glance" userId="5abbb572-303b-4aa1-aca1-9d6e5e7ef5a6" providerId="ADAL" clId="{18142E82-57EF-4EDD-89C3-5A0EDEBA8136}" dt="2020-01-08T17:07:57.524" v="663" actId="1076"/>
          <ac:spMkLst>
            <pc:docMk/>
            <pc:sldMk cId="2334010612" sldId="260"/>
            <ac:spMk id="14" creationId="{9EA1C139-DF1D-4B2A-A0FD-63F90C8807A5}"/>
          </ac:spMkLst>
        </pc:spChg>
        <pc:spChg chg="add mod">
          <ac:chgData name="Kate Glance" userId="5abbb572-303b-4aa1-aca1-9d6e5e7ef5a6" providerId="ADAL" clId="{18142E82-57EF-4EDD-89C3-5A0EDEBA8136}" dt="2020-01-08T17:07:25.634" v="657" actId="1076"/>
          <ac:spMkLst>
            <pc:docMk/>
            <pc:sldMk cId="2334010612" sldId="260"/>
            <ac:spMk id="15" creationId="{1CFF5986-4B13-4551-8E4E-815A79085996}"/>
          </ac:spMkLst>
        </pc:spChg>
        <pc:spChg chg="add mod">
          <ac:chgData name="Kate Glance" userId="5abbb572-303b-4aa1-aca1-9d6e5e7ef5a6" providerId="ADAL" clId="{18142E82-57EF-4EDD-89C3-5A0EDEBA8136}" dt="2020-01-08T17:06:40.597" v="648" actId="1076"/>
          <ac:spMkLst>
            <pc:docMk/>
            <pc:sldMk cId="2334010612" sldId="260"/>
            <ac:spMk id="16" creationId="{BFF5D46B-68EC-4AC6-B1B6-CC06626BFFB8}"/>
          </ac:spMkLst>
        </pc:spChg>
        <pc:spChg chg="add mod">
          <ac:chgData name="Kate Glance" userId="5abbb572-303b-4aa1-aca1-9d6e5e7ef5a6" providerId="ADAL" clId="{18142E82-57EF-4EDD-89C3-5A0EDEBA8136}" dt="2020-01-08T17:06:26.383" v="646" actId="1076"/>
          <ac:spMkLst>
            <pc:docMk/>
            <pc:sldMk cId="2334010612" sldId="260"/>
            <ac:spMk id="17" creationId="{CB99B07E-0830-4D58-B410-83A91B317431}"/>
          </ac:spMkLst>
        </pc:spChg>
        <pc:spChg chg="add mod">
          <ac:chgData name="Kate Glance" userId="5abbb572-303b-4aa1-aca1-9d6e5e7ef5a6" providerId="ADAL" clId="{18142E82-57EF-4EDD-89C3-5A0EDEBA8136}" dt="2020-01-08T17:08:30.242" v="667" actId="1076"/>
          <ac:spMkLst>
            <pc:docMk/>
            <pc:sldMk cId="2334010612" sldId="260"/>
            <ac:spMk id="18" creationId="{A743894F-0A32-44EF-9377-63906CE88B66}"/>
          </ac:spMkLst>
        </pc:spChg>
        <pc:spChg chg="add mod">
          <ac:chgData name="Kate Glance" userId="5abbb572-303b-4aa1-aca1-9d6e5e7ef5a6" providerId="ADAL" clId="{18142E82-57EF-4EDD-89C3-5A0EDEBA8136}" dt="2020-01-08T17:07:51.088" v="662" actId="1076"/>
          <ac:spMkLst>
            <pc:docMk/>
            <pc:sldMk cId="2334010612" sldId="260"/>
            <ac:spMk id="19" creationId="{A743894F-0A32-44EF-9377-63906CE88B66}"/>
          </ac:spMkLst>
        </pc:spChg>
        <pc:spChg chg="add mod">
          <ac:chgData name="Kate Glance" userId="5abbb572-303b-4aa1-aca1-9d6e5e7ef5a6" providerId="ADAL" clId="{18142E82-57EF-4EDD-89C3-5A0EDEBA8136}" dt="2020-01-08T17:07:19.188" v="656" actId="14100"/>
          <ac:spMkLst>
            <pc:docMk/>
            <pc:sldMk cId="2334010612" sldId="260"/>
            <ac:spMk id="20" creationId="{A743894F-0A32-44EF-9377-63906CE88B66}"/>
          </ac:spMkLst>
        </pc:spChg>
        <pc:spChg chg="add mod">
          <ac:chgData name="Kate Glance" userId="5abbb572-303b-4aa1-aca1-9d6e5e7ef5a6" providerId="ADAL" clId="{18142E82-57EF-4EDD-89C3-5A0EDEBA8136}" dt="2020-01-08T17:06:52.369" v="650" actId="1076"/>
          <ac:spMkLst>
            <pc:docMk/>
            <pc:sldMk cId="2334010612" sldId="260"/>
            <ac:spMk id="21" creationId="{A743894F-0A32-44EF-9377-63906CE88B66}"/>
          </ac:spMkLst>
        </pc:spChg>
        <pc:spChg chg="add mod">
          <ac:chgData name="Kate Glance" userId="5abbb572-303b-4aa1-aca1-9d6e5e7ef5a6" providerId="ADAL" clId="{18142E82-57EF-4EDD-89C3-5A0EDEBA8136}" dt="2020-01-08T17:05:36.600" v="634" actId="1076"/>
          <ac:spMkLst>
            <pc:docMk/>
            <pc:sldMk cId="2334010612" sldId="260"/>
            <ac:spMk id="22" creationId="{A743894F-0A32-44EF-9377-63906CE88B66}"/>
          </ac:spMkLst>
        </pc:spChg>
        <pc:graphicFrameChg chg="del">
          <ac:chgData name="Kate Glance" userId="5abbb572-303b-4aa1-aca1-9d6e5e7ef5a6" providerId="ADAL" clId="{18142E82-57EF-4EDD-89C3-5A0EDEBA8136}" dt="2020-01-08T14:22:39.858" v="53" actId="478"/>
          <ac:graphicFrameMkLst>
            <pc:docMk/>
            <pc:sldMk cId="2334010612" sldId="260"/>
            <ac:graphicFrameMk id="4" creationId="{EABD2116-E6F9-4EB1-B35B-621E9E260661}"/>
          </ac:graphicFrameMkLst>
        </pc:graphicFrameChg>
        <pc:graphicFrameChg chg="add mod">
          <ac:chgData name="Kate Glance" userId="5abbb572-303b-4aa1-aca1-9d6e5e7ef5a6" providerId="ADAL" clId="{18142E82-57EF-4EDD-89C3-5A0EDEBA8136}" dt="2020-01-09T19:07:27.739" v="2585" actId="14861"/>
          <ac:graphicFrameMkLst>
            <pc:docMk/>
            <pc:sldMk cId="2334010612" sldId="260"/>
            <ac:graphicFrameMk id="5" creationId="{EABD2116-E6F9-4EB1-B35B-621E9E260661}"/>
          </ac:graphicFrameMkLst>
        </pc:graphicFrameChg>
        <pc:picChg chg="add mod">
          <ac:chgData name="Kate Glance" userId="5abbb572-303b-4aa1-aca1-9d6e5e7ef5a6" providerId="ADAL" clId="{18142E82-57EF-4EDD-89C3-5A0EDEBA8136}" dt="2020-01-08T17:07:03.956" v="652" actId="1076"/>
          <ac:picMkLst>
            <pc:docMk/>
            <pc:sldMk cId="2334010612" sldId="260"/>
            <ac:picMk id="6" creationId="{6D949B58-377F-405D-BD49-FB7F88D655B8}"/>
          </ac:picMkLst>
        </pc:picChg>
        <pc:picChg chg="add mod">
          <ac:chgData name="Kate Glance" userId="5abbb572-303b-4aa1-aca1-9d6e5e7ef5a6" providerId="ADAL" clId="{18142E82-57EF-4EDD-89C3-5A0EDEBA8136}" dt="2020-01-08T17:04:55.149" v="631" actId="1076"/>
          <ac:picMkLst>
            <pc:docMk/>
            <pc:sldMk cId="2334010612" sldId="260"/>
            <ac:picMk id="7" creationId="{3FB0E7A7-1CC1-41F5-A20C-8D48282CA53A}"/>
          </ac:picMkLst>
        </pc:picChg>
        <pc:picChg chg="add mod">
          <ac:chgData name="Kate Glance" userId="5abbb572-303b-4aa1-aca1-9d6e5e7ef5a6" providerId="ADAL" clId="{18142E82-57EF-4EDD-89C3-5A0EDEBA8136}" dt="2020-01-08T17:12:48.082" v="672" actId="14100"/>
          <ac:picMkLst>
            <pc:docMk/>
            <pc:sldMk cId="2334010612" sldId="260"/>
            <ac:picMk id="9" creationId="{65B8C19F-9D0C-405B-9AB6-C8B1D689EBA9}"/>
          </ac:picMkLst>
        </pc:picChg>
        <pc:picChg chg="add mod">
          <ac:chgData name="Kate Glance" userId="5abbb572-303b-4aa1-aca1-9d6e5e7ef5a6" providerId="ADAL" clId="{18142E82-57EF-4EDD-89C3-5A0EDEBA8136}" dt="2020-01-08T17:07:39.912" v="660" actId="14100"/>
          <ac:picMkLst>
            <pc:docMk/>
            <pc:sldMk cId="2334010612" sldId="260"/>
            <ac:picMk id="10" creationId="{9D4110B3-20FC-4B71-9406-E47720F18AD8}"/>
          </ac:picMkLst>
        </pc:picChg>
        <pc:picChg chg="add mod">
          <ac:chgData name="Kate Glance" userId="5abbb572-303b-4aa1-aca1-9d6e5e7ef5a6" providerId="ADAL" clId="{18142E82-57EF-4EDD-89C3-5A0EDEBA8136}" dt="2020-01-08T17:06:34.959" v="647" actId="1076"/>
          <ac:picMkLst>
            <pc:docMk/>
            <pc:sldMk cId="2334010612" sldId="260"/>
            <ac:picMk id="11" creationId="{78F59661-189A-4204-A2A1-81355010C497}"/>
          </ac:picMkLst>
        </pc:picChg>
      </pc:sldChg>
      <pc:sldChg chg="del">
        <pc:chgData name="Kate Glance" userId="5abbb572-303b-4aa1-aca1-9d6e5e7ef5a6" providerId="ADAL" clId="{18142E82-57EF-4EDD-89C3-5A0EDEBA8136}" dt="2020-01-10T21:08:50.396" v="7309" actId="2696"/>
        <pc:sldMkLst>
          <pc:docMk/>
          <pc:sldMk cId="3103636793" sldId="261"/>
        </pc:sldMkLst>
      </pc:sldChg>
      <pc:sldChg chg="del">
        <pc:chgData name="Kate Glance" userId="5abbb572-303b-4aa1-aca1-9d6e5e7ef5a6" providerId="ADAL" clId="{18142E82-57EF-4EDD-89C3-5A0EDEBA8136}" dt="2020-01-10T21:08:51.505" v="7310" actId="2696"/>
        <pc:sldMkLst>
          <pc:docMk/>
          <pc:sldMk cId="3364473861" sldId="262"/>
        </pc:sldMkLst>
      </pc:sldChg>
      <pc:sldChg chg="del">
        <pc:chgData name="Kate Glance" userId="5abbb572-303b-4aa1-aca1-9d6e5e7ef5a6" providerId="ADAL" clId="{18142E82-57EF-4EDD-89C3-5A0EDEBA8136}" dt="2020-01-10T21:08:52.104" v="7311" actId="2696"/>
        <pc:sldMkLst>
          <pc:docMk/>
          <pc:sldMk cId="1194659496" sldId="263"/>
        </pc:sldMkLst>
      </pc:sldChg>
      <pc:sldChg chg="del">
        <pc:chgData name="Kate Glance" userId="5abbb572-303b-4aa1-aca1-9d6e5e7ef5a6" providerId="ADAL" clId="{18142E82-57EF-4EDD-89C3-5A0EDEBA8136}" dt="2020-01-10T21:08:52.689" v="7312" actId="2696"/>
        <pc:sldMkLst>
          <pc:docMk/>
          <pc:sldMk cId="2219872582" sldId="264"/>
        </pc:sldMkLst>
      </pc:sldChg>
      <pc:sldChg chg="del">
        <pc:chgData name="Kate Glance" userId="5abbb572-303b-4aa1-aca1-9d6e5e7ef5a6" providerId="ADAL" clId="{18142E82-57EF-4EDD-89C3-5A0EDEBA8136}" dt="2020-01-10T21:08:53.698" v="7313" actId="2696"/>
        <pc:sldMkLst>
          <pc:docMk/>
          <pc:sldMk cId="3691205211" sldId="265"/>
        </pc:sldMkLst>
      </pc:sldChg>
      <pc:sldChg chg="del">
        <pc:chgData name="Kate Glance" userId="5abbb572-303b-4aa1-aca1-9d6e5e7ef5a6" providerId="ADAL" clId="{18142E82-57EF-4EDD-89C3-5A0EDEBA8136}" dt="2020-01-10T21:08:54.353" v="7314" actId="2696"/>
        <pc:sldMkLst>
          <pc:docMk/>
          <pc:sldMk cId="3998190032" sldId="266"/>
        </pc:sldMkLst>
      </pc:sldChg>
      <pc:sldChg chg="del">
        <pc:chgData name="Kate Glance" userId="5abbb572-303b-4aa1-aca1-9d6e5e7ef5a6" providerId="ADAL" clId="{18142E82-57EF-4EDD-89C3-5A0EDEBA8136}" dt="2020-01-10T21:08:54.899" v="7315" actId="2696"/>
        <pc:sldMkLst>
          <pc:docMk/>
          <pc:sldMk cId="3010290868" sldId="267"/>
        </pc:sldMkLst>
      </pc:sldChg>
      <pc:sldChg chg="del">
        <pc:chgData name="Kate Glance" userId="5abbb572-303b-4aa1-aca1-9d6e5e7ef5a6" providerId="ADAL" clId="{18142E82-57EF-4EDD-89C3-5A0EDEBA8136}" dt="2020-01-10T21:08:55.440" v="7316" actId="2696"/>
        <pc:sldMkLst>
          <pc:docMk/>
          <pc:sldMk cId="3301875059" sldId="268"/>
        </pc:sldMkLst>
      </pc:sldChg>
      <pc:sldChg chg="del">
        <pc:chgData name="Kate Glance" userId="5abbb572-303b-4aa1-aca1-9d6e5e7ef5a6" providerId="ADAL" clId="{18142E82-57EF-4EDD-89C3-5A0EDEBA8136}" dt="2020-01-10T21:08:56.137" v="7317" actId="2696"/>
        <pc:sldMkLst>
          <pc:docMk/>
          <pc:sldMk cId="4064943049" sldId="269"/>
        </pc:sldMkLst>
      </pc:sldChg>
      <pc:sldChg chg="del">
        <pc:chgData name="Kate Glance" userId="5abbb572-303b-4aa1-aca1-9d6e5e7ef5a6" providerId="ADAL" clId="{18142E82-57EF-4EDD-89C3-5A0EDEBA8136}" dt="2020-01-10T21:08:56.800" v="7318" actId="2696"/>
        <pc:sldMkLst>
          <pc:docMk/>
          <pc:sldMk cId="2544797916" sldId="270"/>
        </pc:sldMkLst>
      </pc:sldChg>
      <pc:sldChg chg="del">
        <pc:chgData name="Kate Glance" userId="5abbb572-303b-4aa1-aca1-9d6e5e7ef5a6" providerId="ADAL" clId="{18142E82-57EF-4EDD-89C3-5A0EDEBA8136}" dt="2020-01-10T21:08:57.807" v="7319" actId="2696"/>
        <pc:sldMkLst>
          <pc:docMk/>
          <pc:sldMk cId="598759091" sldId="271"/>
        </pc:sldMkLst>
      </pc:sldChg>
      <pc:sldChg chg="del">
        <pc:chgData name="Kate Glance" userId="5abbb572-303b-4aa1-aca1-9d6e5e7ef5a6" providerId="ADAL" clId="{18142E82-57EF-4EDD-89C3-5A0EDEBA8136}" dt="2020-01-10T21:08:58.375" v="7320" actId="2696"/>
        <pc:sldMkLst>
          <pc:docMk/>
          <pc:sldMk cId="2489352280" sldId="272"/>
        </pc:sldMkLst>
      </pc:sldChg>
      <pc:sldChg chg="del">
        <pc:chgData name="Kate Glance" userId="5abbb572-303b-4aa1-aca1-9d6e5e7ef5a6" providerId="ADAL" clId="{18142E82-57EF-4EDD-89C3-5A0EDEBA8136}" dt="2020-01-10T21:08:59.208" v="7321" actId="2696"/>
        <pc:sldMkLst>
          <pc:docMk/>
          <pc:sldMk cId="3179953220" sldId="273"/>
        </pc:sldMkLst>
      </pc:sldChg>
      <pc:sldChg chg="del">
        <pc:chgData name="Kate Glance" userId="5abbb572-303b-4aa1-aca1-9d6e5e7ef5a6" providerId="ADAL" clId="{18142E82-57EF-4EDD-89C3-5A0EDEBA8136}" dt="2020-01-10T21:08:59.925" v="7322" actId="2696"/>
        <pc:sldMkLst>
          <pc:docMk/>
          <pc:sldMk cId="759877968" sldId="274"/>
        </pc:sldMkLst>
      </pc:sldChg>
      <pc:sldChg chg="del">
        <pc:chgData name="Kate Glance" userId="5abbb572-303b-4aa1-aca1-9d6e5e7ef5a6" providerId="ADAL" clId="{18142E82-57EF-4EDD-89C3-5A0EDEBA8136}" dt="2020-01-10T21:09:56.500" v="7323" actId="2696"/>
        <pc:sldMkLst>
          <pc:docMk/>
          <pc:sldMk cId="550431239" sldId="275"/>
        </pc:sldMkLst>
      </pc:sldChg>
      <pc:sldChg chg="modSp ord">
        <pc:chgData name="Kate Glance" userId="5abbb572-303b-4aa1-aca1-9d6e5e7ef5a6" providerId="ADAL" clId="{18142E82-57EF-4EDD-89C3-5A0EDEBA8136}" dt="2020-01-10T21:08:43.985" v="7307" actId="5793"/>
        <pc:sldMkLst>
          <pc:docMk/>
          <pc:sldMk cId="4266856946" sldId="276"/>
        </pc:sldMkLst>
        <pc:spChg chg="mod">
          <ac:chgData name="Kate Glance" userId="5abbb572-303b-4aa1-aca1-9d6e5e7ef5a6" providerId="ADAL" clId="{18142E82-57EF-4EDD-89C3-5A0EDEBA8136}" dt="2020-01-10T20:58:46.144" v="6601" actId="14100"/>
          <ac:spMkLst>
            <pc:docMk/>
            <pc:sldMk cId="4266856946" sldId="276"/>
            <ac:spMk id="2" creationId="{425D0968-550A-4E9B-940C-93D36681E1EB}"/>
          </ac:spMkLst>
        </pc:spChg>
        <pc:spChg chg="mod">
          <ac:chgData name="Kate Glance" userId="5abbb572-303b-4aa1-aca1-9d6e5e7ef5a6" providerId="ADAL" clId="{18142E82-57EF-4EDD-89C3-5A0EDEBA8136}" dt="2020-01-10T21:08:43.985" v="7307" actId="5793"/>
          <ac:spMkLst>
            <pc:docMk/>
            <pc:sldMk cId="4266856946" sldId="276"/>
            <ac:spMk id="3" creationId="{ED61B516-9716-4982-A498-94E813FFF6FB}"/>
          </ac:spMkLst>
        </pc:spChg>
      </pc:sldChg>
      <pc:sldChg chg="del">
        <pc:chgData name="Kate Glance" userId="5abbb572-303b-4aa1-aca1-9d6e5e7ef5a6" providerId="ADAL" clId="{18142E82-57EF-4EDD-89C3-5A0EDEBA8136}" dt="2020-01-10T21:09:57.258" v="7324" actId="2696"/>
        <pc:sldMkLst>
          <pc:docMk/>
          <pc:sldMk cId="4189401759" sldId="277"/>
        </pc:sldMkLst>
      </pc:sldChg>
      <pc:sldChg chg="del">
        <pc:chgData name="Kate Glance" userId="5abbb572-303b-4aa1-aca1-9d6e5e7ef5a6" providerId="ADAL" clId="{18142E82-57EF-4EDD-89C3-5A0EDEBA8136}" dt="2020-01-10T21:09:57.873" v="7325" actId="2696"/>
        <pc:sldMkLst>
          <pc:docMk/>
          <pc:sldMk cId="1417448936" sldId="278"/>
        </pc:sldMkLst>
      </pc:sldChg>
      <pc:sldChg chg="del">
        <pc:chgData name="Kate Glance" userId="5abbb572-303b-4aa1-aca1-9d6e5e7ef5a6" providerId="ADAL" clId="{18142E82-57EF-4EDD-89C3-5A0EDEBA8136}" dt="2020-01-10T21:09:58.484" v="7326" actId="2696"/>
        <pc:sldMkLst>
          <pc:docMk/>
          <pc:sldMk cId="1286984478" sldId="279"/>
        </pc:sldMkLst>
      </pc:sldChg>
      <pc:sldChg chg="del">
        <pc:chgData name="Kate Glance" userId="5abbb572-303b-4aa1-aca1-9d6e5e7ef5a6" providerId="ADAL" clId="{18142E82-57EF-4EDD-89C3-5A0EDEBA8136}" dt="2020-01-10T21:09:59.116" v="7327" actId="2696"/>
        <pc:sldMkLst>
          <pc:docMk/>
          <pc:sldMk cId="3528672310" sldId="280"/>
        </pc:sldMkLst>
      </pc:sldChg>
      <pc:sldChg chg="del">
        <pc:chgData name="Kate Glance" userId="5abbb572-303b-4aa1-aca1-9d6e5e7ef5a6" providerId="ADAL" clId="{18142E82-57EF-4EDD-89C3-5A0EDEBA8136}" dt="2020-01-10T21:09:59.656" v="7328" actId="2696"/>
        <pc:sldMkLst>
          <pc:docMk/>
          <pc:sldMk cId="356766554" sldId="281"/>
        </pc:sldMkLst>
      </pc:sldChg>
      <pc:sldChg chg="modSp">
        <pc:chgData name="Kate Glance" userId="5abbb572-303b-4aa1-aca1-9d6e5e7ef5a6" providerId="ADAL" clId="{18142E82-57EF-4EDD-89C3-5A0EDEBA8136}" dt="2020-01-07T20:40:12.817" v="52"/>
        <pc:sldMkLst>
          <pc:docMk/>
          <pc:sldMk cId="531225795" sldId="285"/>
        </pc:sldMkLst>
        <pc:spChg chg="mod">
          <ac:chgData name="Kate Glance" userId="5abbb572-303b-4aa1-aca1-9d6e5e7ef5a6" providerId="ADAL" clId="{18142E82-57EF-4EDD-89C3-5A0EDEBA8136}" dt="2020-01-07T20:30:53.715" v="31" actId="113"/>
          <ac:spMkLst>
            <pc:docMk/>
            <pc:sldMk cId="531225795" sldId="285"/>
            <ac:spMk id="5" creationId="{CD2A1BEE-C8DE-4F72-84AE-479B3AD66B48}"/>
          </ac:spMkLst>
        </pc:spChg>
        <pc:spChg chg="mod">
          <ac:chgData name="Kate Glance" userId="5abbb572-303b-4aa1-aca1-9d6e5e7ef5a6" providerId="ADAL" clId="{18142E82-57EF-4EDD-89C3-5A0EDEBA8136}" dt="2020-01-07T20:31:15.586" v="33" actId="113"/>
          <ac:spMkLst>
            <pc:docMk/>
            <pc:sldMk cId="531225795" sldId="285"/>
            <ac:spMk id="6" creationId="{CA0A0CEC-C82D-46EA-8949-FA9ACC9D4831}"/>
          </ac:spMkLst>
        </pc:spChg>
        <pc:spChg chg="mod">
          <ac:chgData name="Kate Glance" userId="5abbb572-303b-4aa1-aca1-9d6e5e7ef5a6" providerId="ADAL" clId="{18142E82-57EF-4EDD-89C3-5A0EDEBA8136}" dt="2020-01-07T20:31:12.036" v="32" actId="113"/>
          <ac:spMkLst>
            <pc:docMk/>
            <pc:sldMk cId="531225795" sldId="285"/>
            <ac:spMk id="7" creationId="{C1C3B652-75F4-40FB-8410-180ADA53D82C}"/>
          </ac:spMkLst>
        </pc:spChg>
        <pc:spChg chg="mod">
          <ac:chgData name="Kate Glance" userId="5abbb572-303b-4aa1-aca1-9d6e5e7ef5a6" providerId="ADAL" clId="{18142E82-57EF-4EDD-89C3-5A0EDEBA8136}" dt="2020-01-07T20:31:19.284" v="34" actId="113"/>
          <ac:spMkLst>
            <pc:docMk/>
            <pc:sldMk cId="531225795" sldId="285"/>
            <ac:spMk id="8" creationId="{16E09F0F-F0D8-4D6D-AD7C-C095BCE0B2DB}"/>
          </ac:spMkLst>
        </pc:spChg>
        <pc:spChg chg="mod">
          <ac:chgData name="Kate Glance" userId="5abbb572-303b-4aa1-aca1-9d6e5e7ef5a6" providerId="ADAL" clId="{18142E82-57EF-4EDD-89C3-5A0EDEBA8136}" dt="2020-01-07T20:31:23.039" v="35" actId="113"/>
          <ac:spMkLst>
            <pc:docMk/>
            <pc:sldMk cId="531225795" sldId="285"/>
            <ac:spMk id="9" creationId="{715FD949-D47E-41A3-97CF-968B87EF2671}"/>
          </ac:spMkLst>
        </pc:spChg>
        <pc:spChg chg="mod">
          <ac:chgData name="Kate Glance" userId="5abbb572-303b-4aa1-aca1-9d6e5e7ef5a6" providerId="ADAL" clId="{18142E82-57EF-4EDD-89C3-5A0EDEBA8136}" dt="2020-01-07T20:31:26.684" v="36" actId="113"/>
          <ac:spMkLst>
            <pc:docMk/>
            <pc:sldMk cId="531225795" sldId="285"/>
            <ac:spMk id="10" creationId="{06AFEE9E-042C-488B-AD89-D2E641A89DA5}"/>
          </ac:spMkLst>
        </pc:spChg>
        <pc:graphicFrameChg chg="modGraphic">
          <ac:chgData name="Kate Glance" userId="5abbb572-303b-4aa1-aca1-9d6e5e7ef5a6" providerId="ADAL" clId="{18142E82-57EF-4EDD-89C3-5A0EDEBA8136}" dt="2020-01-07T20:40:12.817" v="52"/>
          <ac:graphicFrameMkLst>
            <pc:docMk/>
            <pc:sldMk cId="531225795" sldId="285"/>
            <ac:graphicFrameMk id="4" creationId="{B431CABA-D491-4E82-85DA-A59B4D18C1C9}"/>
          </ac:graphicFrameMkLst>
        </pc:graphicFrameChg>
      </pc:sldChg>
      <pc:sldChg chg="addSp delSp modSp modNotesTx">
        <pc:chgData name="Kate Glance" userId="5abbb572-303b-4aa1-aca1-9d6e5e7ef5a6" providerId="ADAL" clId="{18142E82-57EF-4EDD-89C3-5A0EDEBA8136}" dt="2020-01-09T13:24:01.491" v="1383" actId="20577"/>
        <pc:sldMkLst>
          <pc:docMk/>
          <pc:sldMk cId="1020130399" sldId="288"/>
        </pc:sldMkLst>
        <pc:spChg chg="del">
          <ac:chgData name="Kate Glance" userId="5abbb572-303b-4aa1-aca1-9d6e5e7ef5a6" providerId="ADAL" clId="{18142E82-57EF-4EDD-89C3-5A0EDEBA8136}" dt="2020-01-08T16:16:44.555" v="237"/>
          <ac:spMkLst>
            <pc:docMk/>
            <pc:sldMk cId="1020130399" sldId="288"/>
            <ac:spMk id="2" creationId="{4419B59B-A07D-4E5C-B8AD-4F91905D8B45}"/>
          </ac:spMkLst>
        </pc:spChg>
        <pc:spChg chg="del">
          <ac:chgData name="Kate Glance" userId="5abbb572-303b-4aa1-aca1-9d6e5e7ef5a6" providerId="ADAL" clId="{18142E82-57EF-4EDD-89C3-5A0EDEBA8136}" dt="2020-01-08T16:16:58.562" v="239"/>
          <ac:spMkLst>
            <pc:docMk/>
            <pc:sldMk cId="1020130399" sldId="288"/>
            <ac:spMk id="3" creationId="{7B4D8B86-99CE-4D45-AD48-5A59BDF4FEA1}"/>
          </ac:spMkLst>
        </pc:spChg>
        <pc:spChg chg="add mod">
          <ac:chgData name="Kate Glance" userId="5abbb572-303b-4aa1-aca1-9d6e5e7ef5a6" providerId="ADAL" clId="{18142E82-57EF-4EDD-89C3-5A0EDEBA8136}" dt="2020-01-08T16:16:44.615" v="238" actId="27636"/>
          <ac:spMkLst>
            <pc:docMk/>
            <pc:sldMk cId="1020130399" sldId="288"/>
            <ac:spMk id="4" creationId="{8B298637-9BF8-4F36-AA96-922731DB912D}"/>
          </ac:spMkLst>
        </pc:spChg>
        <pc:graphicFrameChg chg="add mod">
          <ac:chgData name="Kate Glance" userId="5abbb572-303b-4aa1-aca1-9d6e5e7ef5a6" providerId="ADAL" clId="{18142E82-57EF-4EDD-89C3-5A0EDEBA8136}" dt="2020-01-08T21:11:21.614" v="1075" actId="14100"/>
          <ac:graphicFrameMkLst>
            <pc:docMk/>
            <pc:sldMk cId="1020130399" sldId="288"/>
            <ac:graphicFrameMk id="5" creationId="{D09D084E-29A8-414B-AE2B-130DF6922353}"/>
          </ac:graphicFrameMkLst>
        </pc:graphicFrameChg>
      </pc:sldChg>
      <pc:sldChg chg="modSp">
        <pc:chgData name="Kate Glance" userId="5abbb572-303b-4aa1-aca1-9d6e5e7ef5a6" providerId="ADAL" clId="{18142E82-57EF-4EDD-89C3-5A0EDEBA8136}" dt="2020-01-10T21:11:05.764" v="7340" actId="20577"/>
        <pc:sldMkLst>
          <pc:docMk/>
          <pc:sldMk cId="3232271738" sldId="289"/>
        </pc:sldMkLst>
        <pc:spChg chg="mod">
          <ac:chgData name="Kate Glance" userId="5abbb572-303b-4aa1-aca1-9d6e5e7ef5a6" providerId="ADAL" clId="{18142E82-57EF-4EDD-89C3-5A0EDEBA8136}" dt="2020-01-10T21:11:05.764" v="7340" actId="20577"/>
          <ac:spMkLst>
            <pc:docMk/>
            <pc:sldMk cId="3232271738" sldId="289"/>
            <ac:spMk id="2" creationId="{45215D72-DF8A-4E44-9E3A-FD75DB49A495}"/>
          </ac:spMkLst>
        </pc:spChg>
      </pc:sldChg>
      <pc:sldChg chg="addSp delSp modSp mod modAnim modNotesTx">
        <pc:chgData name="Kate Glance" userId="5abbb572-303b-4aa1-aca1-9d6e5e7ef5a6" providerId="ADAL" clId="{18142E82-57EF-4EDD-89C3-5A0EDEBA8136}" dt="2020-01-09T14:50:32.582" v="2024" actId="207"/>
        <pc:sldMkLst>
          <pc:docMk/>
          <pc:sldMk cId="283982087" sldId="290"/>
        </pc:sldMkLst>
        <pc:spChg chg="mod">
          <ac:chgData name="Kate Glance" userId="5abbb572-303b-4aa1-aca1-9d6e5e7ef5a6" providerId="ADAL" clId="{18142E82-57EF-4EDD-89C3-5A0EDEBA8136}" dt="2020-01-08T21:39:16.151" v="1371" actId="14100"/>
          <ac:spMkLst>
            <pc:docMk/>
            <pc:sldMk cId="283982087" sldId="290"/>
            <ac:spMk id="2" creationId="{32CF1E81-D0B3-4DCF-9E56-82BF63BC0E7E}"/>
          </ac:spMkLst>
        </pc:spChg>
        <pc:spChg chg="add mod">
          <ac:chgData name="Kate Glance" userId="5abbb572-303b-4aa1-aca1-9d6e5e7ef5a6" providerId="ADAL" clId="{18142E82-57EF-4EDD-89C3-5A0EDEBA8136}" dt="2020-01-09T14:50:32.582" v="2024" actId="207"/>
          <ac:spMkLst>
            <pc:docMk/>
            <pc:sldMk cId="283982087" sldId="290"/>
            <ac:spMk id="3" creationId="{1A1D0A3C-B7DA-47B1-B8CF-890E7CB84596}"/>
          </ac:spMkLst>
        </pc:spChg>
        <pc:spChg chg="del">
          <ac:chgData name="Kate Glance" userId="5abbb572-303b-4aa1-aca1-9d6e5e7ef5a6" providerId="ADAL" clId="{18142E82-57EF-4EDD-89C3-5A0EDEBA8136}" dt="2020-01-08T18:47:10.140" v="730"/>
          <ac:spMkLst>
            <pc:docMk/>
            <pc:sldMk cId="283982087" sldId="290"/>
            <ac:spMk id="3" creationId="{F75CA7D1-385E-4727-96C9-62C334B243DD}"/>
          </ac:spMkLst>
        </pc:spChg>
        <pc:spChg chg="add del mod">
          <ac:chgData name="Kate Glance" userId="5abbb572-303b-4aa1-aca1-9d6e5e7ef5a6" providerId="ADAL" clId="{18142E82-57EF-4EDD-89C3-5A0EDEBA8136}" dt="2020-01-08T18:51:07.907" v="735"/>
          <ac:spMkLst>
            <pc:docMk/>
            <pc:sldMk cId="283982087" sldId="290"/>
            <ac:spMk id="5" creationId="{9254F37E-7431-45B8-A2A4-F3ECC9B2E796}"/>
          </ac:spMkLst>
        </pc:spChg>
        <pc:spChg chg="add del mod">
          <ac:chgData name="Kate Glance" userId="5abbb572-303b-4aa1-aca1-9d6e5e7ef5a6" providerId="ADAL" clId="{18142E82-57EF-4EDD-89C3-5A0EDEBA8136}" dt="2020-01-08T21:05:16.510" v="1063" actId="478"/>
          <ac:spMkLst>
            <pc:docMk/>
            <pc:sldMk cId="283982087" sldId="290"/>
            <ac:spMk id="7" creationId="{867F324F-786D-4BF3-984E-1772175E347D}"/>
          </ac:spMkLst>
        </pc:spChg>
        <pc:graphicFrameChg chg="add del mod">
          <ac:chgData name="Kate Glance" userId="5abbb572-303b-4aa1-aca1-9d6e5e7ef5a6" providerId="ADAL" clId="{18142E82-57EF-4EDD-89C3-5A0EDEBA8136}" dt="2020-01-08T18:51:00.411" v="733" actId="478"/>
          <ac:graphicFrameMkLst>
            <pc:docMk/>
            <pc:sldMk cId="283982087" sldId="290"/>
            <ac:graphicFrameMk id="4" creationId="{2FBD0CF8-4E19-4CBF-95AA-7B36E016B06B}"/>
          </ac:graphicFrameMkLst>
        </pc:graphicFrameChg>
        <pc:graphicFrameChg chg="add mod">
          <ac:chgData name="Kate Glance" userId="5abbb572-303b-4aa1-aca1-9d6e5e7ef5a6" providerId="ADAL" clId="{18142E82-57EF-4EDD-89C3-5A0EDEBA8136}" dt="2020-01-08T20:56:23.806" v="1061" actId="1076"/>
          <ac:graphicFrameMkLst>
            <pc:docMk/>
            <pc:sldMk cId="283982087" sldId="290"/>
            <ac:graphicFrameMk id="6" creationId="{2FBD0CF8-4E19-4CBF-95AA-7B36E016B06B}"/>
          </ac:graphicFrameMkLst>
        </pc:graphicFrameChg>
      </pc:sldChg>
      <pc:sldChg chg="addSp delSp modSp mod modNotesTx">
        <pc:chgData name="Kate Glance" userId="5abbb572-303b-4aa1-aca1-9d6e5e7ef5a6" providerId="ADAL" clId="{18142E82-57EF-4EDD-89C3-5A0EDEBA8136}" dt="2020-01-09T13:25:11.789" v="1444" actId="20577"/>
        <pc:sldMkLst>
          <pc:docMk/>
          <pc:sldMk cId="4100241917" sldId="291"/>
        </pc:sldMkLst>
        <pc:spChg chg="mod">
          <ac:chgData name="Kate Glance" userId="5abbb572-303b-4aa1-aca1-9d6e5e7ef5a6" providerId="ADAL" clId="{18142E82-57EF-4EDD-89C3-5A0EDEBA8136}" dt="2020-01-08T21:39:05.496" v="1369" actId="20577"/>
          <ac:spMkLst>
            <pc:docMk/>
            <pc:sldMk cId="4100241917" sldId="291"/>
            <ac:spMk id="2" creationId="{6AF58FC5-F022-4754-9C4E-7583803F195A}"/>
          </ac:spMkLst>
        </pc:spChg>
        <pc:spChg chg="del">
          <ac:chgData name="Kate Glance" userId="5abbb572-303b-4aa1-aca1-9d6e5e7ef5a6" providerId="ADAL" clId="{18142E82-57EF-4EDD-89C3-5A0EDEBA8136}" dt="2020-01-08T19:21:41.106" v="941"/>
          <ac:spMkLst>
            <pc:docMk/>
            <pc:sldMk cId="4100241917" sldId="291"/>
            <ac:spMk id="3" creationId="{B7CD023A-771B-442C-86B4-E486C2C64BC2}"/>
          </ac:spMkLst>
        </pc:spChg>
        <pc:spChg chg="add del mod">
          <ac:chgData name="Kate Glance" userId="5abbb572-303b-4aa1-aca1-9d6e5e7ef5a6" providerId="ADAL" clId="{18142E82-57EF-4EDD-89C3-5A0EDEBA8136}" dt="2020-01-08T20:51:13.121" v="1059" actId="478"/>
          <ac:spMkLst>
            <pc:docMk/>
            <pc:sldMk cId="4100241917" sldId="291"/>
            <ac:spMk id="5" creationId="{4B49814F-F13C-4597-BF48-DB8D9B22ACEF}"/>
          </ac:spMkLst>
        </pc:spChg>
        <pc:spChg chg="add del mod">
          <ac:chgData name="Kate Glance" userId="5abbb572-303b-4aa1-aca1-9d6e5e7ef5a6" providerId="ADAL" clId="{18142E82-57EF-4EDD-89C3-5A0EDEBA8136}" dt="2020-01-08T19:45:06.145" v="1024" actId="11529"/>
          <ac:spMkLst>
            <pc:docMk/>
            <pc:sldMk cId="4100241917" sldId="291"/>
            <ac:spMk id="6" creationId="{6BE4D219-0E4A-4FEB-A960-1D9684BF0CF0}"/>
          </ac:spMkLst>
        </pc:spChg>
        <pc:spChg chg="add del mod">
          <ac:chgData name="Kate Glance" userId="5abbb572-303b-4aa1-aca1-9d6e5e7ef5a6" providerId="ADAL" clId="{18142E82-57EF-4EDD-89C3-5A0EDEBA8136}" dt="2020-01-08T20:30:59.746" v="1057" actId="478"/>
          <ac:spMkLst>
            <pc:docMk/>
            <pc:sldMk cId="4100241917" sldId="291"/>
            <ac:spMk id="7" creationId="{0CEE9F08-0887-4A02-A2F7-9902ADBC3E89}"/>
          </ac:spMkLst>
        </pc:spChg>
        <pc:graphicFrameChg chg="add mod">
          <ac:chgData name="Kate Glance" userId="5abbb572-303b-4aa1-aca1-9d6e5e7ef5a6" providerId="ADAL" clId="{18142E82-57EF-4EDD-89C3-5A0EDEBA8136}" dt="2020-01-08T19:50:53.461" v="1038"/>
          <ac:graphicFrameMkLst>
            <pc:docMk/>
            <pc:sldMk cId="4100241917" sldId="291"/>
            <ac:graphicFrameMk id="4" creationId="{A6059468-3DD7-4B25-8C06-4A25D5001DB7}"/>
          </ac:graphicFrameMkLst>
        </pc:graphicFrameChg>
      </pc:sldChg>
      <pc:sldChg chg="addSp delSp modSp mod modNotesTx">
        <pc:chgData name="Kate Glance" userId="5abbb572-303b-4aa1-aca1-9d6e5e7ef5a6" providerId="ADAL" clId="{18142E82-57EF-4EDD-89C3-5A0EDEBA8136}" dt="2020-01-09T13:25:59.626" v="1520" actId="20577"/>
        <pc:sldMkLst>
          <pc:docMk/>
          <pc:sldMk cId="333834941" sldId="292"/>
        </pc:sldMkLst>
        <pc:spChg chg="mod">
          <ac:chgData name="Kate Glance" userId="5abbb572-303b-4aa1-aca1-9d6e5e7ef5a6" providerId="ADAL" clId="{18142E82-57EF-4EDD-89C3-5A0EDEBA8136}" dt="2020-01-08T21:14:32.920" v="1189" actId="1076"/>
          <ac:spMkLst>
            <pc:docMk/>
            <pc:sldMk cId="333834941" sldId="292"/>
            <ac:spMk id="2" creationId="{425D0968-550A-4E9B-940C-93D36681E1EB}"/>
          </ac:spMkLst>
        </pc:spChg>
        <pc:spChg chg="del">
          <ac:chgData name="Kate Glance" userId="5abbb572-303b-4aa1-aca1-9d6e5e7ef5a6" providerId="ADAL" clId="{18142E82-57EF-4EDD-89C3-5A0EDEBA8136}" dt="2020-01-08T21:15:01.639" v="1191"/>
          <ac:spMkLst>
            <pc:docMk/>
            <pc:sldMk cId="333834941" sldId="292"/>
            <ac:spMk id="3" creationId="{ED61B516-9716-4982-A498-94E813FFF6FB}"/>
          </ac:spMkLst>
        </pc:spChg>
        <pc:graphicFrameChg chg="add mod">
          <ac:chgData name="Kate Glance" userId="5abbb572-303b-4aa1-aca1-9d6e5e7ef5a6" providerId="ADAL" clId="{18142E82-57EF-4EDD-89C3-5A0EDEBA8136}" dt="2020-01-08T21:38:14.442" v="1368"/>
          <ac:graphicFrameMkLst>
            <pc:docMk/>
            <pc:sldMk cId="333834941" sldId="292"/>
            <ac:graphicFrameMk id="4" creationId="{B069ECF2-9A46-41F6-A609-8CDD01D99494}"/>
          </ac:graphicFrameMkLst>
        </pc:graphicFrameChg>
      </pc:sldChg>
      <pc:sldChg chg="addSp delSp modSp mod modNotesTx">
        <pc:chgData name="Kate Glance" userId="5abbb572-303b-4aa1-aca1-9d6e5e7ef5a6" providerId="ADAL" clId="{18142E82-57EF-4EDD-89C3-5A0EDEBA8136}" dt="2020-01-09T15:05:08.839" v="2216" actId="14861"/>
        <pc:sldMkLst>
          <pc:docMk/>
          <pc:sldMk cId="3723920814" sldId="293"/>
        </pc:sldMkLst>
        <pc:spChg chg="mod">
          <ac:chgData name="Kate Glance" userId="5abbb572-303b-4aa1-aca1-9d6e5e7ef5a6" providerId="ADAL" clId="{18142E82-57EF-4EDD-89C3-5A0EDEBA8136}" dt="2020-01-09T13:34:09.327" v="1629" actId="14100"/>
          <ac:spMkLst>
            <pc:docMk/>
            <pc:sldMk cId="3723920814" sldId="293"/>
            <ac:spMk id="2" creationId="{4419B59B-A07D-4E5C-B8AD-4F91905D8B45}"/>
          </ac:spMkLst>
        </pc:spChg>
        <pc:spChg chg="del mod">
          <ac:chgData name="Kate Glance" userId="5abbb572-303b-4aa1-aca1-9d6e5e7ef5a6" providerId="ADAL" clId="{18142E82-57EF-4EDD-89C3-5A0EDEBA8136}" dt="2020-01-09T13:34:23.960" v="1633"/>
          <ac:spMkLst>
            <pc:docMk/>
            <pc:sldMk cId="3723920814" sldId="293"/>
            <ac:spMk id="3" creationId="{7B4D8B86-99CE-4D45-AD48-5A59BDF4FEA1}"/>
          </ac:spMkLst>
        </pc:spChg>
        <pc:graphicFrameChg chg="add mod">
          <ac:chgData name="Kate Glance" userId="5abbb572-303b-4aa1-aca1-9d6e5e7ef5a6" providerId="ADAL" clId="{18142E82-57EF-4EDD-89C3-5A0EDEBA8136}" dt="2020-01-09T15:05:08.839" v="2216" actId="14861"/>
          <ac:graphicFrameMkLst>
            <pc:docMk/>
            <pc:sldMk cId="3723920814" sldId="293"/>
            <ac:graphicFrameMk id="4" creationId="{EF2753E9-A1E6-4AA9-B151-E964699A0F50}"/>
          </ac:graphicFrameMkLst>
        </pc:graphicFrameChg>
      </pc:sldChg>
      <pc:sldChg chg="addSp delSp modSp del mod">
        <pc:chgData name="Kate Glance" userId="5abbb572-303b-4aa1-aca1-9d6e5e7ef5a6" providerId="ADAL" clId="{18142E82-57EF-4EDD-89C3-5A0EDEBA8136}" dt="2020-01-10T19:58:40.686" v="3904" actId="2696"/>
        <pc:sldMkLst>
          <pc:docMk/>
          <pc:sldMk cId="3288940180" sldId="294"/>
        </pc:sldMkLst>
        <pc:spChg chg="mod">
          <ac:chgData name="Kate Glance" userId="5abbb572-303b-4aa1-aca1-9d6e5e7ef5a6" providerId="ADAL" clId="{18142E82-57EF-4EDD-89C3-5A0EDEBA8136}" dt="2020-01-10T15:58:23.717" v="3297" actId="1076"/>
          <ac:spMkLst>
            <pc:docMk/>
            <pc:sldMk cId="3288940180" sldId="294"/>
            <ac:spMk id="2" creationId="{32CF1E81-D0B3-4DCF-9E56-82BF63BC0E7E}"/>
          </ac:spMkLst>
        </pc:spChg>
        <pc:spChg chg="add del">
          <ac:chgData name="Kate Glance" userId="5abbb572-303b-4aa1-aca1-9d6e5e7ef5a6" providerId="ADAL" clId="{18142E82-57EF-4EDD-89C3-5A0EDEBA8136}" dt="2020-01-10T14:52:19.618" v="2629"/>
          <ac:spMkLst>
            <pc:docMk/>
            <pc:sldMk cId="3288940180" sldId="294"/>
            <ac:spMk id="3" creationId="{F75CA7D1-385E-4727-96C9-62C334B243DD}"/>
          </ac:spMkLst>
        </pc:spChg>
        <pc:spChg chg="add mod">
          <ac:chgData name="Kate Glance" userId="5abbb572-303b-4aa1-aca1-9d6e5e7ef5a6" providerId="ADAL" clId="{18142E82-57EF-4EDD-89C3-5A0EDEBA8136}" dt="2020-01-10T16:43:52.713" v="3360" actId="13926"/>
          <ac:spMkLst>
            <pc:docMk/>
            <pc:sldMk cId="3288940180" sldId="294"/>
            <ac:spMk id="7" creationId="{E830227D-62E0-4E8C-8767-309CF737861C}"/>
          </ac:spMkLst>
        </pc:spChg>
        <pc:spChg chg="add mod ord">
          <ac:chgData name="Kate Glance" userId="5abbb572-303b-4aa1-aca1-9d6e5e7ef5a6" providerId="ADAL" clId="{18142E82-57EF-4EDD-89C3-5A0EDEBA8136}" dt="2020-01-10T16:48:31.228" v="3391" actId="1076"/>
          <ac:spMkLst>
            <pc:docMk/>
            <pc:sldMk cId="3288940180" sldId="294"/>
            <ac:spMk id="11" creationId="{904FA782-29A9-443E-A1B5-673FE8D2F538}"/>
          </ac:spMkLst>
        </pc:spChg>
        <pc:spChg chg="add mod">
          <ac:chgData name="Kate Glance" userId="5abbb572-303b-4aa1-aca1-9d6e5e7ef5a6" providerId="ADAL" clId="{18142E82-57EF-4EDD-89C3-5A0EDEBA8136}" dt="2020-01-10T16:57:20.036" v="3418" actId="14100"/>
          <ac:spMkLst>
            <pc:docMk/>
            <pc:sldMk cId="3288940180" sldId="294"/>
            <ac:spMk id="13" creationId="{A76A713A-DCE5-45C3-B30D-05DF40B61FF3}"/>
          </ac:spMkLst>
        </pc:spChg>
        <pc:spChg chg="add mod">
          <ac:chgData name="Kate Glance" userId="5abbb572-303b-4aa1-aca1-9d6e5e7ef5a6" providerId="ADAL" clId="{18142E82-57EF-4EDD-89C3-5A0EDEBA8136}" dt="2020-01-10T18:02:08.784" v="3446" actId="14100"/>
          <ac:spMkLst>
            <pc:docMk/>
            <pc:sldMk cId="3288940180" sldId="294"/>
            <ac:spMk id="15" creationId="{42F85DAF-458A-4461-A90F-36BF35FE6BAC}"/>
          </ac:spMkLst>
        </pc:spChg>
        <pc:graphicFrameChg chg="add del mod">
          <ac:chgData name="Kate Glance" userId="5abbb572-303b-4aa1-aca1-9d6e5e7ef5a6" providerId="ADAL" clId="{18142E82-57EF-4EDD-89C3-5A0EDEBA8136}" dt="2020-01-10T14:51:56.428" v="2628"/>
          <ac:graphicFrameMkLst>
            <pc:docMk/>
            <pc:sldMk cId="3288940180" sldId="294"/>
            <ac:graphicFrameMk id="4" creationId="{654030E4-5234-43A4-ACCF-18403D1D54E6}"/>
          </ac:graphicFrameMkLst>
        </pc:graphicFrameChg>
        <pc:graphicFrameChg chg="add del mod">
          <ac:chgData name="Kate Glance" userId="5abbb572-303b-4aa1-aca1-9d6e5e7ef5a6" providerId="ADAL" clId="{18142E82-57EF-4EDD-89C3-5A0EDEBA8136}" dt="2020-01-10T14:52:36.896" v="2630" actId="478"/>
          <ac:graphicFrameMkLst>
            <pc:docMk/>
            <pc:sldMk cId="3288940180" sldId="294"/>
            <ac:graphicFrameMk id="5" creationId="{E0E74E16-41F1-4BDB-AE53-CE2EFB6B4968}"/>
          </ac:graphicFrameMkLst>
        </pc:graphicFrameChg>
        <pc:graphicFrameChg chg="add del mod">
          <ac:chgData name="Kate Glance" userId="5abbb572-303b-4aa1-aca1-9d6e5e7ef5a6" providerId="ADAL" clId="{18142E82-57EF-4EDD-89C3-5A0EDEBA8136}" dt="2020-01-10T16:35:29.250" v="3324" actId="478"/>
          <ac:graphicFrameMkLst>
            <pc:docMk/>
            <pc:sldMk cId="3288940180" sldId="294"/>
            <ac:graphicFrameMk id="8" creationId="{6F767DDC-DF85-4756-9A9F-A34311C1CBED}"/>
          </ac:graphicFrameMkLst>
        </pc:graphicFrameChg>
        <pc:graphicFrameChg chg="add del mod">
          <ac:chgData name="Kate Glance" userId="5abbb572-303b-4aa1-aca1-9d6e5e7ef5a6" providerId="ADAL" clId="{18142E82-57EF-4EDD-89C3-5A0EDEBA8136}" dt="2020-01-10T16:43:34.483" v="3355" actId="478"/>
          <ac:graphicFrameMkLst>
            <pc:docMk/>
            <pc:sldMk cId="3288940180" sldId="294"/>
            <ac:graphicFrameMk id="9" creationId="{6F767DDC-DF85-4756-9A9F-A34311C1CBED}"/>
          </ac:graphicFrameMkLst>
        </pc:graphicFrameChg>
        <pc:graphicFrameChg chg="add mod">
          <ac:chgData name="Kate Glance" userId="5abbb572-303b-4aa1-aca1-9d6e5e7ef5a6" providerId="ADAL" clId="{18142E82-57EF-4EDD-89C3-5A0EDEBA8136}" dt="2020-01-10T16:48:20.718" v="3390"/>
          <ac:graphicFrameMkLst>
            <pc:docMk/>
            <pc:sldMk cId="3288940180" sldId="294"/>
            <ac:graphicFrameMk id="10" creationId="{6F767DDC-DF85-4756-9A9F-A34311C1CBED}"/>
          </ac:graphicFrameMkLst>
        </pc:graphicFrameChg>
        <pc:graphicFrameChg chg="add mod">
          <ac:chgData name="Kate Glance" userId="5abbb572-303b-4aa1-aca1-9d6e5e7ef5a6" providerId="ADAL" clId="{18142E82-57EF-4EDD-89C3-5A0EDEBA8136}" dt="2020-01-10T16:57:01.281" v="3417" actId="14100"/>
          <ac:graphicFrameMkLst>
            <pc:docMk/>
            <pc:sldMk cId="3288940180" sldId="294"/>
            <ac:graphicFrameMk id="12" creationId="{C1A0168A-4EC4-46F9-9729-E25EA1495BFE}"/>
          </ac:graphicFrameMkLst>
        </pc:graphicFrameChg>
        <pc:graphicFrameChg chg="add mod">
          <ac:chgData name="Kate Glance" userId="5abbb572-303b-4aa1-aca1-9d6e5e7ef5a6" providerId="ADAL" clId="{18142E82-57EF-4EDD-89C3-5A0EDEBA8136}" dt="2020-01-10T18:01:29.344" v="3441"/>
          <ac:graphicFrameMkLst>
            <pc:docMk/>
            <pc:sldMk cId="3288940180" sldId="294"/>
            <ac:graphicFrameMk id="14" creationId="{CEB00A37-492F-4304-AE96-D5FA4B20ED85}"/>
          </ac:graphicFrameMkLst>
        </pc:graphicFrameChg>
      </pc:sldChg>
      <pc:sldChg chg="addSp delSp modSp mod modAnim modNotesTx">
        <pc:chgData name="Kate Glance" userId="5abbb572-303b-4aa1-aca1-9d6e5e7ef5a6" providerId="ADAL" clId="{18142E82-57EF-4EDD-89C3-5A0EDEBA8136}" dt="2020-01-09T15:12:18.649" v="2244" actId="14100"/>
        <pc:sldMkLst>
          <pc:docMk/>
          <pc:sldMk cId="4018963679" sldId="295"/>
        </pc:sldMkLst>
        <pc:spChg chg="mod">
          <ac:chgData name="Kate Glance" userId="5abbb572-303b-4aa1-aca1-9d6e5e7ef5a6" providerId="ADAL" clId="{18142E82-57EF-4EDD-89C3-5A0EDEBA8136}" dt="2020-01-09T14:23:07.196" v="1804" actId="20577"/>
          <ac:spMkLst>
            <pc:docMk/>
            <pc:sldMk cId="4018963679" sldId="295"/>
            <ac:spMk id="2" creationId="{DE7928BB-4CE9-40B2-A7C1-4F750DFF17DC}"/>
          </ac:spMkLst>
        </pc:spChg>
        <pc:spChg chg="del">
          <ac:chgData name="Kate Glance" userId="5abbb572-303b-4aa1-aca1-9d6e5e7ef5a6" providerId="ADAL" clId="{18142E82-57EF-4EDD-89C3-5A0EDEBA8136}" dt="2020-01-09T14:32:50.447" v="1806"/>
          <ac:spMkLst>
            <pc:docMk/>
            <pc:sldMk cId="4018963679" sldId="295"/>
            <ac:spMk id="3" creationId="{70EB871F-EB69-4B45-AA09-777A3E420605}"/>
          </ac:spMkLst>
        </pc:spChg>
        <pc:spChg chg="add mod">
          <ac:chgData name="Kate Glance" userId="5abbb572-303b-4aa1-aca1-9d6e5e7ef5a6" providerId="ADAL" clId="{18142E82-57EF-4EDD-89C3-5A0EDEBA8136}" dt="2020-01-09T15:12:18.649" v="2244" actId="14100"/>
          <ac:spMkLst>
            <pc:docMk/>
            <pc:sldMk cId="4018963679" sldId="295"/>
            <ac:spMk id="5" creationId="{3886F575-58F0-42F6-B349-7E13A508BB70}"/>
          </ac:spMkLst>
        </pc:spChg>
        <pc:graphicFrameChg chg="add mod">
          <ac:chgData name="Kate Glance" userId="5abbb572-303b-4aa1-aca1-9d6e5e7ef5a6" providerId="ADAL" clId="{18142E82-57EF-4EDD-89C3-5A0EDEBA8136}" dt="2020-01-09T15:06:31.343" v="2221" actId="692"/>
          <ac:graphicFrameMkLst>
            <pc:docMk/>
            <pc:sldMk cId="4018963679" sldId="295"/>
            <ac:graphicFrameMk id="4" creationId="{9F14856C-219C-45A9-84E8-21CB0A70810F}"/>
          </ac:graphicFrameMkLst>
        </pc:graphicFrameChg>
      </pc:sldChg>
      <pc:sldChg chg="addSp delSp modSp mod modAnim modNotesTx">
        <pc:chgData name="Kate Glance" userId="5abbb572-303b-4aa1-aca1-9d6e5e7ef5a6" providerId="ADAL" clId="{18142E82-57EF-4EDD-89C3-5A0EDEBA8136}" dt="2020-01-09T15:16:13.687" v="2397" actId="14100"/>
        <pc:sldMkLst>
          <pc:docMk/>
          <pc:sldMk cId="316418126" sldId="296"/>
        </pc:sldMkLst>
        <pc:spChg chg="mod">
          <ac:chgData name="Kate Glance" userId="5abbb572-303b-4aa1-aca1-9d6e5e7ef5a6" providerId="ADAL" clId="{18142E82-57EF-4EDD-89C3-5A0EDEBA8136}" dt="2020-01-09T14:52:31.019" v="2065" actId="20577"/>
          <ac:spMkLst>
            <pc:docMk/>
            <pc:sldMk cId="316418126" sldId="296"/>
            <ac:spMk id="2" creationId="{478740D6-FC0D-4E88-93F0-8A3D59922369}"/>
          </ac:spMkLst>
        </pc:spChg>
        <pc:spChg chg="del">
          <ac:chgData name="Kate Glance" userId="5abbb572-303b-4aa1-aca1-9d6e5e7ef5a6" providerId="ADAL" clId="{18142E82-57EF-4EDD-89C3-5A0EDEBA8136}" dt="2020-01-09T14:58:04.204" v="2067"/>
          <ac:spMkLst>
            <pc:docMk/>
            <pc:sldMk cId="316418126" sldId="296"/>
            <ac:spMk id="3" creationId="{5C815F3B-7312-4CE0-8407-771301468F6F}"/>
          </ac:spMkLst>
        </pc:spChg>
        <pc:spChg chg="add mod">
          <ac:chgData name="Kate Glance" userId="5abbb572-303b-4aa1-aca1-9d6e5e7ef5a6" providerId="ADAL" clId="{18142E82-57EF-4EDD-89C3-5A0EDEBA8136}" dt="2020-01-09T15:16:13.687" v="2397" actId="14100"/>
          <ac:spMkLst>
            <pc:docMk/>
            <pc:sldMk cId="316418126" sldId="296"/>
            <ac:spMk id="5" creationId="{931497EA-73AC-4044-8063-CE181627E081}"/>
          </ac:spMkLst>
        </pc:spChg>
        <pc:graphicFrameChg chg="add mod">
          <ac:chgData name="Kate Glance" userId="5abbb572-303b-4aa1-aca1-9d6e5e7ef5a6" providerId="ADAL" clId="{18142E82-57EF-4EDD-89C3-5A0EDEBA8136}" dt="2020-01-09T15:07:15.671" v="2232" actId="692"/>
          <ac:graphicFrameMkLst>
            <pc:docMk/>
            <pc:sldMk cId="316418126" sldId="296"/>
            <ac:graphicFrameMk id="4" creationId="{74FB2B8B-9B78-4AF6-8D35-6828F4EF4AED}"/>
          </ac:graphicFrameMkLst>
        </pc:graphicFrameChg>
      </pc:sldChg>
      <pc:sldChg chg="modSp">
        <pc:chgData name="Kate Glance" userId="5abbb572-303b-4aa1-aca1-9d6e5e7ef5a6" providerId="ADAL" clId="{18142E82-57EF-4EDD-89C3-5A0EDEBA8136}" dt="2020-01-09T15:15:31.755" v="2393" actId="20577"/>
        <pc:sldMkLst>
          <pc:docMk/>
          <pc:sldMk cId="518487000" sldId="297"/>
        </pc:sldMkLst>
        <pc:spChg chg="mod">
          <ac:chgData name="Kate Glance" userId="5abbb572-303b-4aa1-aca1-9d6e5e7ef5a6" providerId="ADAL" clId="{18142E82-57EF-4EDD-89C3-5A0EDEBA8136}" dt="2020-01-09T15:15:31.755" v="2393" actId="20577"/>
          <ac:spMkLst>
            <pc:docMk/>
            <pc:sldMk cId="518487000" sldId="297"/>
            <ac:spMk id="2" creationId="{9E3DCAAA-86E6-4EBF-A866-E2AFDE7806E3}"/>
          </ac:spMkLst>
        </pc:spChg>
      </pc:sldChg>
      <pc:sldChg chg="addSp delSp modSp del">
        <pc:chgData name="Kate Glance" userId="5abbb572-303b-4aa1-aca1-9d6e5e7ef5a6" providerId="ADAL" clId="{18142E82-57EF-4EDD-89C3-5A0EDEBA8136}" dt="2020-01-10T19:58:43.505" v="3905" actId="2696"/>
        <pc:sldMkLst>
          <pc:docMk/>
          <pc:sldMk cId="588536081" sldId="298"/>
        </pc:sldMkLst>
        <pc:spChg chg="del">
          <ac:chgData name="Kate Glance" userId="5abbb572-303b-4aa1-aca1-9d6e5e7ef5a6" providerId="ADAL" clId="{18142E82-57EF-4EDD-89C3-5A0EDEBA8136}" dt="2020-01-10T15:55:29.378" v="2964"/>
          <ac:spMkLst>
            <pc:docMk/>
            <pc:sldMk cId="588536081" sldId="298"/>
            <ac:spMk id="2" creationId="{4419B59B-A07D-4E5C-B8AD-4F91905D8B45}"/>
          </ac:spMkLst>
        </pc:spChg>
        <pc:spChg chg="mod">
          <ac:chgData name="Kate Glance" userId="5abbb572-303b-4aa1-aca1-9d6e5e7ef5a6" providerId="ADAL" clId="{18142E82-57EF-4EDD-89C3-5A0EDEBA8136}" dt="2020-01-10T15:59:26.461" v="3309" actId="14100"/>
          <ac:spMkLst>
            <pc:docMk/>
            <pc:sldMk cId="588536081" sldId="298"/>
            <ac:spMk id="3" creationId="{7B4D8B86-99CE-4D45-AD48-5A59BDF4FEA1}"/>
          </ac:spMkLst>
        </pc:spChg>
        <pc:spChg chg="add mod">
          <ac:chgData name="Kate Glance" userId="5abbb572-303b-4aa1-aca1-9d6e5e7ef5a6" providerId="ADAL" clId="{18142E82-57EF-4EDD-89C3-5A0EDEBA8136}" dt="2020-01-10T15:57:00.212" v="3254" actId="1076"/>
          <ac:spMkLst>
            <pc:docMk/>
            <pc:sldMk cId="588536081" sldId="298"/>
            <ac:spMk id="4" creationId="{B191592C-6C6B-4823-B506-52C0AE27C6A5}"/>
          </ac:spMkLst>
        </pc:spChg>
      </pc:sldChg>
      <pc:sldChg chg="addSp delSp modSp add del">
        <pc:chgData name="Kate Glance" userId="5abbb572-303b-4aa1-aca1-9d6e5e7ef5a6" providerId="ADAL" clId="{18142E82-57EF-4EDD-89C3-5A0EDEBA8136}" dt="2020-01-10T19:07:20.044" v="3559" actId="2696"/>
        <pc:sldMkLst>
          <pc:docMk/>
          <pc:sldMk cId="1463164304" sldId="299"/>
        </pc:sldMkLst>
        <pc:spChg chg="add del mod ord">
          <ac:chgData name="Kate Glance" userId="5abbb572-303b-4aa1-aca1-9d6e5e7ef5a6" providerId="ADAL" clId="{18142E82-57EF-4EDD-89C3-5A0EDEBA8136}" dt="2020-01-10T18:06:53.430" v="3466" actId="11529"/>
          <ac:spMkLst>
            <pc:docMk/>
            <pc:sldMk cId="1463164304" sldId="299"/>
            <ac:spMk id="5" creationId="{931C8059-9111-4508-9AA3-03DF12F142A3}"/>
          </ac:spMkLst>
        </pc:spChg>
        <pc:spChg chg="del">
          <ac:chgData name="Kate Glance" userId="5abbb572-303b-4aa1-aca1-9d6e5e7ef5a6" providerId="ADAL" clId="{18142E82-57EF-4EDD-89C3-5A0EDEBA8136}" dt="2020-01-10T18:02:27.017" v="3448" actId="478"/>
          <ac:spMkLst>
            <pc:docMk/>
            <pc:sldMk cId="1463164304" sldId="299"/>
            <ac:spMk id="11" creationId="{904FA782-29A9-443E-A1B5-673FE8D2F538}"/>
          </ac:spMkLst>
        </pc:spChg>
        <pc:spChg chg="del">
          <ac:chgData name="Kate Glance" userId="5abbb572-303b-4aa1-aca1-9d6e5e7ef5a6" providerId="ADAL" clId="{18142E82-57EF-4EDD-89C3-5A0EDEBA8136}" dt="2020-01-10T18:02:28.664" v="3449" actId="478"/>
          <ac:spMkLst>
            <pc:docMk/>
            <pc:sldMk cId="1463164304" sldId="299"/>
            <ac:spMk id="13" creationId="{A76A713A-DCE5-45C3-B30D-05DF40B61FF3}"/>
          </ac:spMkLst>
        </pc:spChg>
        <pc:spChg chg="del">
          <ac:chgData name="Kate Glance" userId="5abbb572-303b-4aa1-aca1-9d6e5e7ef5a6" providerId="ADAL" clId="{18142E82-57EF-4EDD-89C3-5A0EDEBA8136}" dt="2020-01-10T18:02:30.808" v="3450" actId="478"/>
          <ac:spMkLst>
            <pc:docMk/>
            <pc:sldMk cId="1463164304" sldId="299"/>
            <ac:spMk id="15" creationId="{42F85DAF-458A-4461-A90F-36BF35FE6BAC}"/>
          </ac:spMkLst>
        </pc:spChg>
        <pc:graphicFrameChg chg="mod">
          <ac:chgData name="Kate Glance" userId="5abbb572-303b-4aa1-aca1-9d6e5e7ef5a6" providerId="ADAL" clId="{18142E82-57EF-4EDD-89C3-5A0EDEBA8136}" dt="2020-01-10T18:06:17.447" v="3459" actId="2084"/>
          <ac:graphicFrameMkLst>
            <pc:docMk/>
            <pc:sldMk cId="1463164304" sldId="299"/>
            <ac:graphicFrameMk id="10" creationId="{6F767DDC-DF85-4756-9A9F-A34311C1CBED}"/>
          </ac:graphicFrameMkLst>
        </pc:graphicFrameChg>
        <pc:graphicFrameChg chg="mod">
          <ac:chgData name="Kate Glance" userId="5abbb572-303b-4aa1-aca1-9d6e5e7ef5a6" providerId="ADAL" clId="{18142E82-57EF-4EDD-89C3-5A0EDEBA8136}" dt="2020-01-10T18:03:49.115" v="3453" actId="1076"/>
          <ac:graphicFrameMkLst>
            <pc:docMk/>
            <pc:sldMk cId="1463164304" sldId="299"/>
            <ac:graphicFrameMk id="14" creationId="{CEB00A37-492F-4304-AE96-D5FA4B20ED85}"/>
          </ac:graphicFrameMkLst>
        </pc:graphicFrameChg>
        <pc:cxnChg chg="add del mod">
          <ac:chgData name="Kate Glance" userId="5abbb572-303b-4aa1-aca1-9d6e5e7ef5a6" providerId="ADAL" clId="{18142E82-57EF-4EDD-89C3-5A0EDEBA8136}" dt="2020-01-10T18:03:26.404" v="3452" actId="478"/>
          <ac:cxnSpMkLst>
            <pc:docMk/>
            <pc:sldMk cId="1463164304" sldId="299"/>
            <ac:cxnSpMk id="4" creationId="{49DE1D58-BFE6-448F-A416-C4ECF985A5EE}"/>
          </ac:cxnSpMkLst>
        </pc:cxnChg>
      </pc:sldChg>
      <pc:sldChg chg="del">
        <pc:chgData name="Kate Glance" userId="5abbb572-303b-4aa1-aca1-9d6e5e7ef5a6" providerId="ADAL" clId="{18142E82-57EF-4EDD-89C3-5A0EDEBA8136}" dt="2020-01-10T18:08:34.571" v="3467" actId="2696"/>
        <pc:sldMkLst>
          <pc:docMk/>
          <pc:sldMk cId="1327868123" sldId="300"/>
        </pc:sldMkLst>
      </pc:sldChg>
      <pc:sldChg chg="addSp delSp modSp mod">
        <pc:chgData name="Kate Glance" userId="5abbb572-303b-4aa1-aca1-9d6e5e7ef5a6" providerId="ADAL" clId="{18142E82-57EF-4EDD-89C3-5A0EDEBA8136}" dt="2020-01-10T19:58:19.804" v="3903" actId="113"/>
        <pc:sldMkLst>
          <pc:docMk/>
          <pc:sldMk cId="2427744028" sldId="300"/>
        </pc:sldMkLst>
        <pc:spChg chg="del">
          <ac:chgData name="Kate Glance" userId="5abbb572-303b-4aa1-aca1-9d6e5e7ef5a6" providerId="ADAL" clId="{18142E82-57EF-4EDD-89C3-5A0EDEBA8136}" dt="2020-01-10T18:10:36.942" v="3468"/>
          <ac:spMkLst>
            <pc:docMk/>
            <pc:sldMk cId="2427744028" sldId="300"/>
            <ac:spMk id="2" creationId="{B82551D1-F5F6-442B-B7B3-0C9C6E32051B}"/>
          </ac:spMkLst>
        </pc:spChg>
        <pc:spChg chg="mod">
          <ac:chgData name="Kate Glance" userId="5abbb572-303b-4aa1-aca1-9d6e5e7ef5a6" providerId="ADAL" clId="{18142E82-57EF-4EDD-89C3-5A0EDEBA8136}" dt="2020-01-10T19:42:58.244" v="3722"/>
          <ac:spMkLst>
            <pc:docMk/>
            <pc:sldMk cId="2427744028" sldId="300"/>
            <ac:spMk id="3" creationId="{830C9B14-3B0D-46CF-973B-D12F77D7F62D}"/>
          </ac:spMkLst>
        </pc:spChg>
        <pc:spChg chg="mod">
          <ac:chgData name="Kate Glance" userId="5abbb572-303b-4aa1-aca1-9d6e5e7ef5a6" providerId="ADAL" clId="{18142E82-57EF-4EDD-89C3-5A0EDEBA8136}" dt="2020-01-10T19:46:48.624" v="3866" actId="14100"/>
          <ac:spMkLst>
            <pc:docMk/>
            <pc:sldMk cId="2427744028" sldId="300"/>
            <ac:spMk id="4" creationId="{0952A1FC-0B83-4D46-A795-3ADEBA53EA74}"/>
          </ac:spMkLst>
        </pc:spChg>
        <pc:spChg chg="add mod">
          <ac:chgData name="Kate Glance" userId="5abbb572-303b-4aa1-aca1-9d6e5e7ef5a6" providerId="ADAL" clId="{18142E82-57EF-4EDD-89C3-5A0EDEBA8136}" dt="2020-01-10T18:10:46.058" v="3470" actId="1076"/>
          <ac:spMkLst>
            <pc:docMk/>
            <pc:sldMk cId="2427744028" sldId="300"/>
            <ac:spMk id="5" creationId="{834B6C55-BDBE-470A-B581-FB5183BD303D}"/>
          </ac:spMkLst>
        </pc:spChg>
        <pc:graphicFrameChg chg="add del mod">
          <ac:chgData name="Kate Glance" userId="5abbb572-303b-4aa1-aca1-9d6e5e7ef5a6" providerId="ADAL" clId="{18142E82-57EF-4EDD-89C3-5A0EDEBA8136}" dt="2020-01-10T19:43:03.913" v="3723" actId="478"/>
          <ac:graphicFrameMkLst>
            <pc:docMk/>
            <pc:sldMk cId="2427744028" sldId="300"/>
            <ac:graphicFrameMk id="6" creationId="{ED7B9918-B9DD-44C5-9706-CB82B0BB8283}"/>
          </ac:graphicFrameMkLst>
        </pc:graphicFrameChg>
        <pc:graphicFrameChg chg="add del mod">
          <ac:chgData name="Kate Glance" userId="5abbb572-303b-4aa1-aca1-9d6e5e7ef5a6" providerId="ADAL" clId="{18142E82-57EF-4EDD-89C3-5A0EDEBA8136}" dt="2020-01-10T19:11:41.136" v="3573"/>
          <ac:graphicFrameMkLst>
            <pc:docMk/>
            <pc:sldMk cId="2427744028" sldId="300"/>
            <ac:graphicFrameMk id="7" creationId="{7DF70182-8A4F-43A2-B805-2811CDFD0215}"/>
          </ac:graphicFrameMkLst>
        </pc:graphicFrameChg>
        <pc:graphicFrameChg chg="add del mod">
          <ac:chgData name="Kate Glance" userId="5abbb572-303b-4aa1-aca1-9d6e5e7ef5a6" providerId="ADAL" clId="{18142E82-57EF-4EDD-89C3-5A0EDEBA8136}" dt="2020-01-10T19:44:25.534" v="3732" actId="478"/>
          <ac:graphicFrameMkLst>
            <pc:docMk/>
            <pc:sldMk cId="2427744028" sldId="300"/>
            <ac:graphicFrameMk id="8" creationId="{45018616-9501-4101-8422-13FC00638A5A}"/>
          </ac:graphicFrameMkLst>
        </pc:graphicFrameChg>
        <pc:graphicFrameChg chg="add mod">
          <ac:chgData name="Kate Glance" userId="5abbb572-303b-4aa1-aca1-9d6e5e7ef5a6" providerId="ADAL" clId="{18142E82-57EF-4EDD-89C3-5A0EDEBA8136}" dt="2020-01-10T19:58:19.804" v="3903" actId="113"/>
          <ac:graphicFrameMkLst>
            <pc:docMk/>
            <pc:sldMk cId="2427744028" sldId="300"/>
            <ac:graphicFrameMk id="9" creationId="{2A0A8E54-12CE-4C53-AAEC-5549C51BDF21}"/>
          </ac:graphicFrameMkLst>
        </pc:graphicFrameChg>
        <pc:graphicFrameChg chg="add mod">
          <ac:chgData name="Kate Glance" userId="5abbb572-303b-4aa1-aca1-9d6e5e7ef5a6" providerId="ADAL" clId="{18142E82-57EF-4EDD-89C3-5A0EDEBA8136}" dt="2020-01-10T19:57:56.605" v="3902" actId="14100"/>
          <ac:graphicFrameMkLst>
            <pc:docMk/>
            <pc:sldMk cId="2427744028" sldId="300"/>
            <ac:graphicFrameMk id="10" creationId="{D472DE82-8097-40CA-88F6-8DCFCC456DF6}"/>
          </ac:graphicFrameMkLst>
        </pc:graphicFrameChg>
      </pc:sldChg>
      <pc:sldChg chg="modSp add ord">
        <pc:chgData name="Kate Glance" userId="5abbb572-303b-4aa1-aca1-9d6e5e7ef5a6" providerId="ADAL" clId="{18142E82-57EF-4EDD-89C3-5A0EDEBA8136}" dt="2020-01-10T19:42:32.970" v="3721"/>
        <pc:sldMkLst>
          <pc:docMk/>
          <pc:sldMk cId="2620401" sldId="301"/>
        </pc:sldMkLst>
        <pc:spChg chg="mod">
          <ac:chgData name="Kate Glance" userId="5abbb572-303b-4aa1-aca1-9d6e5e7ef5a6" providerId="ADAL" clId="{18142E82-57EF-4EDD-89C3-5A0EDEBA8136}" dt="2020-01-10T19:41:42.719" v="3720" actId="5793"/>
          <ac:spMkLst>
            <pc:docMk/>
            <pc:sldMk cId="2620401" sldId="301"/>
            <ac:spMk id="3" creationId="{830C9B14-3B0D-46CF-973B-D12F77D7F62D}"/>
          </ac:spMkLst>
        </pc:spChg>
      </pc:sldChg>
      <pc:sldChg chg="modSp modNotesTx">
        <pc:chgData name="Kate Glance" userId="5abbb572-303b-4aa1-aca1-9d6e5e7ef5a6" providerId="ADAL" clId="{18142E82-57EF-4EDD-89C3-5A0EDEBA8136}" dt="2020-01-10T20:54:00.831" v="5933" actId="20577"/>
        <pc:sldMkLst>
          <pc:docMk/>
          <pc:sldMk cId="1707625195" sldId="302"/>
        </pc:sldMkLst>
        <pc:spChg chg="mod">
          <ac:chgData name="Kate Glance" userId="5abbb572-303b-4aa1-aca1-9d6e5e7ef5a6" providerId="ADAL" clId="{18142E82-57EF-4EDD-89C3-5A0EDEBA8136}" dt="2020-01-10T20:44:04.686" v="5123" actId="20577"/>
          <ac:spMkLst>
            <pc:docMk/>
            <pc:sldMk cId="1707625195" sldId="302"/>
            <ac:spMk id="2" creationId="{478740D6-FC0D-4E88-93F0-8A3D59922369}"/>
          </ac:spMkLst>
        </pc:spChg>
        <pc:spChg chg="mod">
          <ac:chgData name="Kate Glance" userId="5abbb572-303b-4aa1-aca1-9d6e5e7ef5a6" providerId="ADAL" clId="{18142E82-57EF-4EDD-89C3-5A0EDEBA8136}" dt="2020-01-10T20:53:10.865" v="5771" actId="115"/>
          <ac:spMkLst>
            <pc:docMk/>
            <pc:sldMk cId="1707625195" sldId="302"/>
            <ac:spMk id="3" creationId="{5C815F3B-7312-4CE0-8407-771301468F6F}"/>
          </ac:spMkLst>
        </pc:spChg>
      </pc:sldChg>
      <pc:sldChg chg="modSp del">
        <pc:chgData name="Kate Glance" userId="5abbb572-303b-4aa1-aca1-9d6e5e7ef5a6" providerId="ADAL" clId="{18142E82-57EF-4EDD-89C3-5A0EDEBA8136}" dt="2020-01-10T20:20:53.912" v="3956" actId="2696"/>
        <pc:sldMkLst>
          <pc:docMk/>
          <pc:sldMk cId="2133287574" sldId="302"/>
        </pc:sldMkLst>
        <pc:spChg chg="mod">
          <ac:chgData name="Kate Glance" userId="5abbb572-303b-4aa1-aca1-9d6e5e7ef5a6" providerId="ADAL" clId="{18142E82-57EF-4EDD-89C3-5A0EDEBA8136}" dt="2020-01-10T20:19:35.757" v="3919" actId="14100"/>
          <ac:spMkLst>
            <pc:docMk/>
            <pc:sldMk cId="2133287574" sldId="302"/>
            <ac:spMk id="2" creationId="{2CC4ED8B-9BAF-47BB-BE94-6F0942F47F62}"/>
          </ac:spMkLst>
        </pc:spChg>
      </pc:sldChg>
      <pc:sldChg chg="modSp">
        <pc:chgData name="Kate Glance" userId="5abbb572-303b-4aa1-aca1-9d6e5e7ef5a6" providerId="ADAL" clId="{18142E82-57EF-4EDD-89C3-5A0EDEBA8136}" dt="2020-01-10T20:57:41.770" v="6558" actId="113"/>
        <pc:sldMkLst>
          <pc:docMk/>
          <pc:sldMk cId="1611340787" sldId="303"/>
        </pc:sldMkLst>
        <pc:spChg chg="mod">
          <ac:chgData name="Kate Glance" userId="5abbb572-303b-4aa1-aca1-9d6e5e7ef5a6" providerId="ADAL" clId="{18142E82-57EF-4EDD-89C3-5A0EDEBA8136}" dt="2020-01-10T20:54:44.079" v="5952" actId="20577"/>
          <ac:spMkLst>
            <pc:docMk/>
            <pc:sldMk cId="1611340787" sldId="303"/>
            <ac:spMk id="2" creationId="{DE7928BB-4CE9-40B2-A7C1-4F750DFF17DC}"/>
          </ac:spMkLst>
        </pc:spChg>
        <pc:spChg chg="mod">
          <ac:chgData name="Kate Glance" userId="5abbb572-303b-4aa1-aca1-9d6e5e7ef5a6" providerId="ADAL" clId="{18142E82-57EF-4EDD-89C3-5A0EDEBA8136}" dt="2020-01-10T20:57:41.770" v="6558" actId="113"/>
          <ac:spMkLst>
            <pc:docMk/>
            <pc:sldMk cId="1611340787" sldId="303"/>
            <ac:spMk id="3" creationId="{70EB871F-EB69-4B45-AA09-777A3E420605}"/>
          </ac:spMkLst>
        </pc:spChg>
      </pc:sldChg>
      <pc:sldChg chg="modSp del">
        <pc:chgData name="Kate Glance" userId="5abbb572-303b-4aa1-aca1-9d6e5e7ef5a6" providerId="ADAL" clId="{18142E82-57EF-4EDD-89C3-5A0EDEBA8136}" dt="2020-01-10T20:20:55.681" v="3957" actId="2696"/>
        <pc:sldMkLst>
          <pc:docMk/>
          <pc:sldMk cId="3060887371" sldId="303"/>
        </pc:sldMkLst>
        <pc:spChg chg="mod">
          <ac:chgData name="Kate Glance" userId="5abbb572-303b-4aa1-aca1-9d6e5e7ef5a6" providerId="ADAL" clId="{18142E82-57EF-4EDD-89C3-5A0EDEBA8136}" dt="2020-01-10T20:20:42.800" v="3955" actId="255"/>
          <ac:spMkLst>
            <pc:docMk/>
            <pc:sldMk cId="3060887371" sldId="303"/>
            <ac:spMk id="2" creationId="{B849DCF0-9F5F-4583-8BBB-B8F96C5671ED}"/>
          </ac:spMkLst>
        </pc:spChg>
      </pc:sldChg>
      <pc:sldChg chg="modSp">
        <pc:chgData name="Kate Glance" userId="5abbb572-303b-4aa1-aca1-9d6e5e7ef5a6" providerId="ADAL" clId="{18142E82-57EF-4EDD-89C3-5A0EDEBA8136}" dt="2020-01-10T20:32:47.867" v="4481" actId="27636"/>
        <pc:sldMkLst>
          <pc:docMk/>
          <pc:sldMk cId="923624309" sldId="304"/>
        </pc:sldMkLst>
        <pc:spChg chg="mod">
          <ac:chgData name="Kate Glance" userId="5abbb572-303b-4aa1-aca1-9d6e5e7ef5a6" providerId="ADAL" clId="{18142E82-57EF-4EDD-89C3-5A0EDEBA8136}" dt="2020-01-10T20:23:32.214" v="3967" actId="20577"/>
          <ac:spMkLst>
            <pc:docMk/>
            <pc:sldMk cId="923624309" sldId="304"/>
            <ac:spMk id="2" creationId="{D9F41600-6EC2-47DF-8EC5-CCA3B3C1C104}"/>
          </ac:spMkLst>
        </pc:spChg>
        <pc:spChg chg="mod">
          <ac:chgData name="Kate Glance" userId="5abbb572-303b-4aa1-aca1-9d6e5e7ef5a6" providerId="ADAL" clId="{18142E82-57EF-4EDD-89C3-5A0EDEBA8136}" dt="2020-01-10T20:32:47.867" v="4481" actId="27636"/>
          <ac:spMkLst>
            <pc:docMk/>
            <pc:sldMk cId="923624309" sldId="304"/>
            <ac:spMk id="3" creationId="{2F19264F-6374-42F5-94E3-45F7EACB8BF5}"/>
          </ac:spMkLst>
        </pc:spChg>
      </pc:sldChg>
      <pc:sldChg chg="modSp">
        <pc:chgData name="Kate Glance" userId="5abbb572-303b-4aa1-aca1-9d6e5e7ef5a6" providerId="ADAL" clId="{18142E82-57EF-4EDD-89C3-5A0EDEBA8136}" dt="2020-01-10T20:41:34.350" v="5105" actId="20577"/>
        <pc:sldMkLst>
          <pc:docMk/>
          <pc:sldMk cId="2718262241" sldId="305"/>
        </pc:sldMkLst>
        <pc:spChg chg="mod">
          <ac:chgData name="Kate Glance" userId="5abbb572-303b-4aa1-aca1-9d6e5e7ef5a6" providerId="ADAL" clId="{18142E82-57EF-4EDD-89C3-5A0EDEBA8136}" dt="2020-01-10T20:41:34.350" v="5105" actId="20577"/>
          <ac:spMkLst>
            <pc:docMk/>
            <pc:sldMk cId="2718262241" sldId="305"/>
            <ac:spMk id="3" creationId="{2F19264F-6374-42F5-94E3-45F7EACB8BF5}"/>
          </ac:spMkLst>
        </pc:spChg>
      </pc:sldChg>
      <pc:sldChg chg="modSp add">
        <pc:chgData name="Kate Glance" userId="5abbb572-303b-4aa1-aca1-9d6e5e7ef5a6" providerId="ADAL" clId="{18142E82-57EF-4EDD-89C3-5A0EDEBA8136}" dt="2020-01-10T21:08:38.299" v="7306" actId="5793"/>
        <pc:sldMkLst>
          <pc:docMk/>
          <pc:sldMk cId="2592675336" sldId="306"/>
        </pc:sldMkLst>
        <pc:spChg chg="mod">
          <ac:chgData name="Kate Glance" userId="5abbb572-303b-4aa1-aca1-9d6e5e7ef5a6" providerId="ADAL" clId="{18142E82-57EF-4EDD-89C3-5A0EDEBA8136}" dt="2020-01-10T21:08:38.299" v="7306" actId="5793"/>
          <ac:spMkLst>
            <pc:docMk/>
            <pc:sldMk cId="2592675336" sldId="306"/>
            <ac:spMk id="3" creationId="{ED61B516-9716-4982-A498-94E813FFF6FB}"/>
          </ac:spMkLst>
        </pc:spChg>
      </pc:sldChg>
    </pc:docChg>
  </pc:docChgLst>
  <pc:docChgLst>
    <pc:chgData name="Kate Glance" userId="5abbb572-303b-4aa1-aca1-9d6e5e7ef5a6" providerId="ADAL" clId="{B1785A24-B055-46E6-9208-ADC535E29123}"/>
    <pc:docChg chg="undo custSel modSld sldOrd">
      <pc:chgData name="Kate Glance" userId="5abbb572-303b-4aa1-aca1-9d6e5e7ef5a6" providerId="ADAL" clId="{B1785A24-B055-46E6-9208-ADC535E29123}" dt="2020-01-06T21:35:52.202" v="411" actId="208"/>
      <pc:docMkLst>
        <pc:docMk/>
      </pc:docMkLst>
      <pc:sldChg chg="modSp">
        <pc:chgData name="Kate Glance" userId="5abbb572-303b-4aa1-aca1-9d6e5e7ef5a6" providerId="ADAL" clId="{B1785A24-B055-46E6-9208-ADC535E29123}" dt="2020-01-06T20:25:11.245" v="127" actId="20577"/>
        <pc:sldMkLst>
          <pc:docMk/>
          <pc:sldMk cId="3301578358" sldId="256"/>
        </pc:sldMkLst>
        <pc:spChg chg="mod">
          <ac:chgData name="Kate Glance" userId="5abbb572-303b-4aa1-aca1-9d6e5e7ef5a6" providerId="ADAL" clId="{B1785A24-B055-46E6-9208-ADC535E29123}" dt="2020-01-06T20:24:44.768" v="50" actId="20577"/>
          <ac:spMkLst>
            <pc:docMk/>
            <pc:sldMk cId="3301578358" sldId="256"/>
            <ac:spMk id="2" creationId="{F659112E-BF57-4FE7-9A79-BD2AC1F017C1}"/>
          </ac:spMkLst>
        </pc:spChg>
        <pc:spChg chg="mod">
          <ac:chgData name="Kate Glance" userId="5abbb572-303b-4aa1-aca1-9d6e5e7ef5a6" providerId="ADAL" clId="{B1785A24-B055-46E6-9208-ADC535E29123}" dt="2020-01-06T20:25:11.245" v="127" actId="20577"/>
          <ac:spMkLst>
            <pc:docMk/>
            <pc:sldMk cId="3301578358" sldId="256"/>
            <ac:spMk id="3" creationId="{9D2D8199-C536-4480-992E-2488DCDAA181}"/>
          </ac:spMkLst>
        </pc:spChg>
      </pc:sldChg>
      <pc:sldChg chg="ord">
        <pc:chgData name="Kate Glance" userId="5abbb572-303b-4aa1-aca1-9d6e5e7ef5a6" providerId="ADAL" clId="{B1785A24-B055-46E6-9208-ADC535E29123}" dt="2020-01-06T20:25:33.087" v="128"/>
        <pc:sldMkLst>
          <pc:docMk/>
          <pc:sldMk cId="2491163403" sldId="257"/>
        </pc:sldMkLst>
      </pc:sldChg>
      <pc:sldChg chg="addSp delSp modSp">
        <pc:chgData name="Kate Glance" userId="5abbb572-303b-4aa1-aca1-9d6e5e7ef5a6" providerId="ADAL" clId="{B1785A24-B055-46E6-9208-ADC535E29123}" dt="2020-01-06T21:21:11.443" v="361" actId="12789"/>
        <pc:sldMkLst>
          <pc:docMk/>
          <pc:sldMk cId="653076897" sldId="259"/>
        </pc:sldMkLst>
        <pc:spChg chg="mod">
          <ac:chgData name="Kate Glance" userId="5abbb572-303b-4aa1-aca1-9d6e5e7ef5a6" providerId="ADAL" clId="{B1785A24-B055-46E6-9208-ADC535E29123}" dt="2020-01-06T21:21:11.443" v="361" actId="12789"/>
          <ac:spMkLst>
            <pc:docMk/>
            <pc:sldMk cId="653076897" sldId="259"/>
            <ac:spMk id="2" creationId="{9E3DCAAA-86E6-4EBF-A866-E2AFDE7806E3}"/>
          </ac:spMkLst>
        </pc:spChg>
        <pc:spChg chg="del">
          <ac:chgData name="Kate Glance" userId="5abbb572-303b-4aa1-aca1-9d6e5e7ef5a6" providerId="ADAL" clId="{B1785A24-B055-46E6-9208-ADC535E29123}" dt="2020-01-06T21:20:33.792" v="315" actId="478"/>
          <ac:spMkLst>
            <pc:docMk/>
            <pc:sldMk cId="653076897" sldId="259"/>
            <ac:spMk id="3" creationId="{80F7BDB0-688B-48BF-A58B-FEC278DAE868}"/>
          </ac:spMkLst>
        </pc:spChg>
        <pc:spChg chg="add del mod">
          <ac:chgData name="Kate Glance" userId="5abbb572-303b-4aa1-aca1-9d6e5e7ef5a6" providerId="ADAL" clId="{B1785A24-B055-46E6-9208-ADC535E29123}" dt="2020-01-06T21:20:36.775" v="316" actId="478"/>
          <ac:spMkLst>
            <pc:docMk/>
            <pc:sldMk cId="653076897" sldId="259"/>
            <ac:spMk id="5" creationId="{10557561-A773-49D2-BAB2-8B6E65B07109}"/>
          </ac:spMkLst>
        </pc:spChg>
      </pc:sldChg>
      <pc:sldChg chg="addSp delSp modSp mod">
        <pc:chgData name="Kate Glance" userId="5abbb572-303b-4aa1-aca1-9d6e5e7ef5a6" providerId="ADAL" clId="{B1785A24-B055-46E6-9208-ADC535E29123}" dt="2020-01-06T21:35:52.202" v="411" actId="208"/>
        <pc:sldMkLst>
          <pc:docMk/>
          <pc:sldMk cId="2334010612" sldId="260"/>
        </pc:sldMkLst>
        <pc:spChg chg="mod">
          <ac:chgData name="Kate Glance" userId="5abbb572-303b-4aa1-aca1-9d6e5e7ef5a6" providerId="ADAL" clId="{B1785A24-B055-46E6-9208-ADC535E29123}" dt="2020-01-06T21:31:09.272" v="401" actId="20577"/>
          <ac:spMkLst>
            <pc:docMk/>
            <pc:sldMk cId="2334010612" sldId="260"/>
            <ac:spMk id="2" creationId="{F9A47F4A-A7C2-4AD6-BFE5-369C53F01C0A}"/>
          </ac:spMkLst>
        </pc:spChg>
        <pc:spChg chg="del">
          <ac:chgData name="Kate Glance" userId="5abbb572-303b-4aa1-aca1-9d6e5e7ef5a6" providerId="ADAL" clId="{B1785A24-B055-46E6-9208-ADC535E29123}" dt="2020-01-06T21:31:17.023" v="403"/>
          <ac:spMkLst>
            <pc:docMk/>
            <pc:sldMk cId="2334010612" sldId="260"/>
            <ac:spMk id="3" creationId="{F2260333-EAE1-4FE1-B880-E742B7D98C3B}"/>
          </ac:spMkLst>
        </pc:spChg>
        <pc:graphicFrameChg chg="add mod">
          <ac:chgData name="Kate Glance" userId="5abbb572-303b-4aa1-aca1-9d6e5e7ef5a6" providerId="ADAL" clId="{B1785A24-B055-46E6-9208-ADC535E29123}" dt="2020-01-06T21:35:52.202" v="411" actId="208"/>
          <ac:graphicFrameMkLst>
            <pc:docMk/>
            <pc:sldMk cId="2334010612" sldId="260"/>
            <ac:graphicFrameMk id="4" creationId="{EABD2116-E6F9-4EB1-B35B-621E9E260661}"/>
          </ac:graphicFrameMkLst>
        </pc:graphicFrameChg>
      </pc:sldChg>
      <pc:sldChg chg="addSp delSp modSp mod">
        <pc:chgData name="Kate Glance" userId="5abbb572-303b-4aa1-aca1-9d6e5e7ef5a6" providerId="ADAL" clId="{B1785A24-B055-46E6-9208-ADC535E29123}" dt="2020-01-06T20:34:32.203" v="205" actId="2085"/>
        <pc:sldMkLst>
          <pc:docMk/>
          <pc:sldMk cId="3183419125" sldId="284"/>
        </pc:sldMkLst>
        <pc:spChg chg="mod">
          <ac:chgData name="Kate Glance" userId="5abbb572-303b-4aa1-aca1-9d6e5e7ef5a6" providerId="ADAL" clId="{B1785A24-B055-46E6-9208-ADC535E29123}" dt="2020-01-06T20:26:37.931" v="175" actId="14100"/>
          <ac:spMkLst>
            <pc:docMk/>
            <pc:sldMk cId="3183419125" sldId="284"/>
            <ac:spMk id="2" creationId="{2CC4ED8B-9BAF-47BB-BE94-6F0942F47F62}"/>
          </ac:spMkLst>
        </pc:spChg>
        <pc:spChg chg="del">
          <ac:chgData name="Kate Glance" userId="5abbb572-303b-4aa1-aca1-9d6e5e7ef5a6" providerId="ADAL" clId="{B1785A24-B055-46E6-9208-ADC535E29123}" dt="2020-01-06T20:26:02.679" v="130"/>
          <ac:spMkLst>
            <pc:docMk/>
            <pc:sldMk cId="3183419125" sldId="284"/>
            <ac:spMk id="3" creationId="{942955B5-7D45-4D41-94FE-0035E190A00F}"/>
          </ac:spMkLst>
        </pc:spChg>
        <pc:graphicFrameChg chg="add mod">
          <ac:chgData name="Kate Glance" userId="5abbb572-303b-4aa1-aca1-9d6e5e7ef5a6" providerId="ADAL" clId="{B1785A24-B055-46E6-9208-ADC535E29123}" dt="2020-01-06T20:34:32.203" v="205" actId="2085"/>
          <ac:graphicFrameMkLst>
            <pc:docMk/>
            <pc:sldMk cId="3183419125" sldId="284"/>
            <ac:graphicFrameMk id="4" creationId="{3D26A9CD-99D5-4387-B0D4-B92C3AB7AD36}"/>
          </ac:graphicFrameMkLst>
        </pc:graphicFrameChg>
      </pc:sldChg>
      <pc:sldChg chg="addSp delSp modSp mod">
        <pc:chgData name="Kate Glance" userId="5abbb572-303b-4aa1-aca1-9d6e5e7ef5a6" providerId="ADAL" clId="{B1785A24-B055-46E6-9208-ADC535E29123}" dt="2020-01-06T21:19:18.951" v="314" actId="20577"/>
        <pc:sldMkLst>
          <pc:docMk/>
          <pc:sldMk cId="531225795" sldId="285"/>
        </pc:sldMkLst>
        <pc:spChg chg="add del mod">
          <ac:chgData name="Kate Glance" userId="5abbb572-303b-4aa1-aca1-9d6e5e7ef5a6" providerId="ADAL" clId="{B1785A24-B055-46E6-9208-ADC535E29123}" dt="2020-01-06T20:49:08.426" v="237" actId="20577"/>
          <ac:spMkLst>
            <pc:docMk/>
            <pc:sldMk cId="531225795" sldId="285"/>
            <ac:spMk id="2" creationId="{27412996-782E-492A-9698-ACEED5BCC255}"/>
          </ac:spMkLst>
        </pc:spChg>
        <pc:spChg chg="del">
          <ac:chgData name="Kate Glance" userId="5abbb572-303b-4aa1-aca1-9d6e5e7ef5a6" providerId="ADAL" clId="{B1785A24-B055-46E6-9208-ADC535E29123}" dt="2020-01-06T20:49:16.385" v="238"/>
          <ac:spMkLst>
            <pc:docMk/>
            <pc:sldMk cId="531225795" sldId="285"/>
            <ac:spMk id="3" creationId="{1805C3FD-C098-4DC2-9F82-70BF83BBDA6C}"/>
          </ac:spMkLst>
        </pc:spChg>
        <pc:spChg chg="add mod">
          <ac:chgData name="Kate Glance" userId="5abbb572-303b-4aa1-aca1-9d6e5e7ef5a6" providerId="ADAL" clId="{B1785A24-B055-46E6-9208-ADC535E29123}" dt="2020-01-06T21:17:32.921" v="272" actId="14100"/>
          <ac:spMkLst>
            <pc:docMk/>
            <pc:sldMk cId="531225795" sldId="285"/>
            <ac:spMk id="5" creationId="{CD2A1BEE-C8DE-4F72-84AE-479B3AD66B48}"/>
          </ac:spMkLst>
        </pc:spChg>
        <pc:spChg chg="add mod">
          <ac:chgData name="Kate Glance" userId="5abbb572-303b-4aa1-aca1-9d6e5e7ef5a6" providerId="ADAL" clId="{B1785A24-B055-46E6-9208-ADC535E29123}" dt="2020-01-06T21:18:07.431" v="280" actId="20577"/>
          <ac:spMkLst>
            <pc:docMk/>
            <pc:sldMk cId="531225795" sldId="285"/>
            <ac:spMk id="6" creationId="{CA0A0CEC-C82D-46EA-8949-FA9ACC9D4831}"/>
          </ac:spMkLst>
        </pc:spChg>
        <pc:spChg chg="add mod">
          <ac:chgData name="Kate Glance" userId="5abbb572-303b-4aa1-aca1-9d6e5e7ef5a6" providerId="ADAL" clId="{B1785A24-B055-46E6-9208-ADC535E29123}" dt="2020-01-06T21:18:45.360" v="292" actId="20577"/>
          <ac:spMkLst>
            <pc:docMk/>
            <pc:sldMk cId="531225795" sldId="285"/>
            <ac:spMk id="7" creationId="{C1C3B652-75F4-40FB-8410-180ADA53D82C}"/>
          </ac:spMkLst>
        </pc:spChg>
        <pc:spChg chg="add mod">
          <ac:chgData name="Kate Glance" userId="5abbb572-303b-4aa1-aca1-9d6e5e7ef5a6" providerId="ADAL" clId="{B1785A24-B055-46E6-9208-ADC535E29123}" dt="2020-01-06T21:19:01.384" v="300" actId="20577"/>
          <ac:spMkLst>
            <pc:docMk/>
            <pc:sldMk cId="531225795" sldId="285"/>
            <ac:spMk id="8" creationId="{16E09F0F-F0D8-4D6D-AD7C-C095BCE0B2DB}"/>
          </ac:spMkLst>
        </pc:spChg>
        <pc:spChg chg="add mod">
          <ac:chgData name="Kate Glance" userId="5abbb572-303b-4aa1-aca1-9d6e5e7ef5a6" providerId="ADAL" clId="{B1785A24-B055-46E6-9208-ADC535E29123}" dt="2020-01-06T21:19:11.343" v="307" actId="20577"/>
          <ac:spMkLst>
            <pc:docMk/>
            <pc:sldMk cId="531225795" sldId="285"/>
            <ac:spMk id="9" creationId="{715FD949-D47E-41A3-97CF-968B87EF2671}"/>
          </ac:spMkLst>
        </pc:spChg>
        <pc:spChg chg="add mod">
          <ac:chgData name="Kate Glance" userId="5abbb572-303b-4aa1-aca1-9d6e5e7ef5a6" providerId="ADAL" clId="{B1785A24-B055-46E6-9208-ADC535E29123}" dt="2020-01-06T21:19:18.951" v="314" actId="20577"/>
          <ac:spMkLst>
            <pc:docMk/>
            <pc:sldMk cId="531225795" sldId="285"/>
            <ac:spMk id="10" creationId="{06AFEE9E-042C-488B-AD89-D2E641A89DA5}"/>
          </ac:spMkLst>
        </pc:spChg>
        <pc:graphicFrameChg chg="add mod modGraphic">
          <ac:chgData name="Kate Glance" userId="5abbb572-303b-4aa1-aca1-9d6e5e7ef5a6" providerId="ADAL" clId="{B1785A24-B055-46E6-9208-ADC535E29123}" dt="2020-01-06T21:15:52.609" v="259" actId="113"/>
          <ac:graphicFrameMkLst>
            <pc:docMk/>
            <pc:sldMk cId="531225795" sldId="285"/>
            <ac:graphicFrameMk id="4" creationId="{B431CABA-D491-4E82-85DA-A59B4D18C1C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vayahealth-my.sharepoint.com/personal/kate_glance_vayahealth_com/Documents/Desktop/For%20Upload/Provider%20Satisfaction%20Survey%20Review%20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Sheet2!$B$3</c:f>
              <c:strCache>
                <c:ptCount val="1"/>
                <c:pt idx="0">
                  <c:v>Count</c:v>
                </c:pt>
              </c:strCache>
            </c:strRef>
          </c:tx>
          <c:spPr>
            <a:ln>
              <a:solidFill>
                <a:schemeClr val="bg1"/>
              </a:solidFill>
            </a:ln>
          </c:spPr>
          <c:dPt>
            <c:idx val="0"/>
            <c:bubble3D val="0"/>
            <c:spPr>
              <a:solidFill>
                <a:srgbClr val="74A5C5"/>
              </a:solidFill>
              <a:ln w="9525">
                <a:solidFill>
                  <a:schemeClr val="bg1"/>
                </a:solidFill>
              </a:ln>
              <a:effectLst/>
            </c:spPr>
            <c:extLst>
              <c:ext xmlns:c16="http://schemas.microsoft.com/office/drawing/2014/chart" uri="{C3380CC4-5D6E-409C-BE32-E72D297353CC}">
                <c16:uniqueId val="{00000001-7B4E-4311-9EBC-73B99A5AB98F}"/>
              </c:ext>
            </c:extLst>
          </c:dPt>
          <c:dPt>
            <c:idx val="1"/>
            <c:bubble3D val="0"/>
            <c:spPr>
              <a:solidFill>
                <a:schemeClr val="accent5">
                  <a:lumMod val="50000"/>
                </a:schemeClr>
              </a:solidFill>
              <a:ln w="9525">
                <a:solidFill>
                  <a:schemeClr val="bg1"/>
                </a:solidFill>
              </a:ln>
              <a:effectLst/>
            </c:spPr>
            <c:extLst>
              <c:ext xmlns:c16="http://schemas.microsoft.com/office/drawing/2014/chart" uri="{C3380CC4-5D6E-409C-BE32-E72D297353CC}">
                <c16:uniqueId val="{00000003-7B4E-4311-9EBC-73B99A5AB98F}"/>
              </c:ext>
            </c:extLst>
          </c:dPt>
          <c:dPt>
            <c:idx val="2"/>
            <c:bubble3D val="0"/>
            <c:spPr>
              <a:solidFill>
                <a:schemeClr val="tx1"/>
              </a:solidFill>
              <a:ln w="9525">
                <a:solidFill>
                  <a:schemeClr val="bg1"/>
                </a:solidFill>
              </a:ln>
              <a:effectLst/>
            </c:spPr>
            <c:extLst>
              <c:ext xmlns:c16="http://schemas.microsoft.com/office/drawing/2014/chart" uri="{C3380CC4-5D6E-409C-BE32-E72D297353CC}">
                <c16:uniqueId val="{00000005-7B4E-4311-9EBC-73B99A5AB98F}"/>
              </c:ext>
            </c:extLst>
          </c:dPt>
          <c:dLbls>
            <c:dLbl>
              <c:idx val="0"/>
              <c:spPr>
                <a:solidFill>
                  <a:srgbClr val="74A5C5"/>
                </a:solidFill>
                <a:ln>
                  <a:noFill/>
                </a:ln>
                <a:effectLst/>
              </c:spPr>
              <c:txPr>
                <a:bodyPr rot="0" spcFirstLastPara="1" vertOverflow="clip" horzOverflow="clip" vert="horz" wrap="square" lIns="0" tIns="0" rIns="0" bIns="0" anchor="ctr" anchorCtr="1">
                  <a:spAutoFit/>
                </a:bodyPr>
                <a:lstStyle/>
                <a:p>
                  <a:pPr>
                    <a:defRPr sz="2400" b="1" i="0" u="none" strike="noStrike" kern="1200" baseline="0">
                      <a:ln>
                        <a:noFill/>
                      </a:ln>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7B4E-4311-9EBC-73B99A5AB98F}"/>
                </c:ext>
              </c:extLst>
            </c:dLbl>
            <c:dLbl>
              <c:idx val="1"/>
              <c:spPr>
                <a:solidFill>
                  <a:srgbClr val="1F4E79"/>
                </a:solidFill>
                <a:ln>
                  <a:solidFill>
                    <a:srgbClr val="5B9BD5">
                      <a:lumMod val="50000"/>
                    </a:srgbClr>
                  </a:solidFill>
                </a:ln>
                <a:effectLst/>
              </c:spPr>
              <c:txPr>
                <a:bodyPr rot="0" spcFirstLastPara="1" vertOverflow="clip" horzOverflow="clip" vert="horz" wrap="square" lIns="0" tIns="0" rIns="0" bIns="0" anchor="ctr" anchorCtr="1">
                  <a:spAutoFit/>
                </a:bodyPr>
                <a:lstStyle/>
                <a:p>
                  <a:pPr>
                    <a:defRPr sz="2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7B4E-4311-9EBC-73B99A5AB98F}"/>
                </c:ext>
              </c:extLst>
            </c:dLbl>
            <c:dLbl>
              <c:idx val="2"/>
              <c:layout>
                <c:manualLayout>
                  <c:x val="-4.0270448209882017E-17"/>
                  <c:y val="-2.9020552543195712E-2"/>
                </c:manualLayout>
              </c:layout>
              <c:spPr>
                <a:solidFill>
                  <a:prstClr val="black"/>
                </a:solidFill>
                <a:ln>
                  <a:noFill/>
                </a:ln>
                <a:effectLst/>
              </c:spPr>
              <c:txPr>
                <a:bodyPr rot="0" spcFirstLastPara="1" vertOverflow="clip" horzOverflow="clip" vert="horz" wrap="square" lIns="0" tIns="0" rIns="0" bIns="0" anchor="ctr" anchorCtr="1">
                  <a:spAutoFit/>
                </a:bodyPr>
                <a:lstStyle/>
                <a:p>
                  <a:pPr>
                    <a:defRPr sz="2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7B4E-4311-9EBC-73B99A5AB98F}"/>
                </c:ext>
              </c:extLst>
            </c:dLbl>
            <c:spPr>
              <a:solidFill>
                <a:srgbClr val="345E77"/>
              </a:solidFill>
              <a:ln>
                <a:noFill/>
              </a:ln>
              <a:effectLst/>
            </c:spPr>
            <c:txPr>
              <a:bodyPr rot="0" spcFirstLastPara="1" vertOverflow="clip" horzOverflow="clip" vert="horz" wrap="square" lIns="0" tIns="0" rIns="0" bIns="0" anchor="ctr" anchorCtr="1">
                <a:spAutoFit/>
              </a:bodyPr>
              <a:lstStyle/>
              <a:p>
                <a:pPr>
                  <a:defRPr sz="24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Sheet2!$A$4:$A$6</c:f>
              <c:strCache>
                <c:ptCount val="3"/>
                <c:pt idx="0">
                  <c:v>Provider Agency</c:v>
                </c:pt>
                <c:pt idx="1">
                  <c:v>Licensed Independent Practitioner (LIP) or LIP Group</c:v>
                </c:pt>
                <c:pt idx="2">
                  <c:v>Community Hospital</c:v>
                </c:pt>
              </c:strCache>
            </c:strRef>
          </c:cat>
          <c:val>
            <c:numRef>
              <c:f>Sheet2!$B$4:$B$6</c:f>
              <c:numCache>
                <c:formatCode>General</c:formatCode>
                <c:ptCount val="3"/>
                <c:pt idx="0">
                  <c:v>179</c:v>
                </c:pt>
                <c:pt idx="1">
                  <c:v>83</c:v>
                </c:pt>
                <c:pt idx="2">
                  <c:v>12</c:v>
                </c:pt>
              </c:numCache>
            </c:numRef>
          </c:val>
          <c:extLst>
            <c:ext xmlns:c16="http://schemas.microsoft.com/office/drawing/2014/chart" uri="{C3380CC4-5D6E-409C-BE32-E72D297353CC}">
              <c16:uniqueId val="{00000006-7B4E-4311-9EBC-73B99A5AB98F}"/>
            </c:ext>
          </c:extLst>
        </c:ser>
        <c:dLbls>
          <c:showLegendKey val="0"/>
          <c:showVal val="0"/>
          <c:showCatName val="0"/>
          <c:showSerName val="0"/>
          <c:showPercent val="1"/>
          <c:showBubbleSize val="0"/>
          <c:showLeaderLines val="0"/>
        </c:dLbls>
        <c:firstSliceAng val="0"/>
        <c:holeSize val="50"/>
      </c:doughnutChart>
      <c:spPr>
        <a:noFill/>
        <a:ln>
          <a:noFill/>
        </a:ln>
        <a:effectLst/>
      </c:spPr>
    </c:plotArea>
    <c:legend>
      <c:legendPos val="b"/>
      <c:legendEntry>
        <c:idx val="0"/>
        <c:txPr>
          <a:bodyPr rot="0" spcFirstLastPara="1" vertOverflow="ellipsis" vert="horz" wrap="square" anchor="ctr" anchorCtr="1"/>
          <a:lstStyle/>
          <a:p>
            <a:pPr>
              <a:defRPr sz="1600" b="0" i="0" u="none" strike="noStrike" kern="1200" spc="0" baseline="0">
                <a:solidFill>
                  <a:schemeClr val="bg1"/>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spc="0" baseline="0">
                <a:solidFill>
                  <a:schemeClr val="bg1"/>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spc="0" baseline="0">
                <a:solidFill>
                  <a:schemeClr val="bg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spc="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4A5C5"/>
            </a:solidFill>
            <a:ln>
              <a:noFill/>
            </a:ln>
            <a:effectLst/>
          </c:spPr>
          <c:invertIfNegative val="0"/>
          <c:dPt>
            <c:idx val="0"/>
            <c:invertIfNegative val="0"/>
            <c:bubble3D val="0"/>
            <c:spPr>
              <a:solidFill>
                <a:srgbClr val="74A5C5"/>
              </a:solidFill>
              <a:ln>
                <a:noFill/>
              </a:ln>
              <a:effectLst/>
            </c:spPr>
            <c:extLst>
              <c:ext xmlns:c16="http://schemas.microsoft.com/office/drawing/2014/chart" uri="{C3380CC4-5D6E-409C-BE32-E72D297353CC}">
                <c16:uniqueId val="{00000001-B173-4C34-AE53-6491C04A0E32}"/>
              </c:ext>
            </c:extLst>
          </c:dPt>
          <c:dPt>
            <c:idx val="1"/>
            <c:invertIfNegative val="0"/>
            <c:bubble3D val="0"/>
            <c:spPr>
              <a:solidFill>
                <a:srgbClr val="74A5C5">
                  <a:alpha val="80000"/>
                </a:srgbClr>
              </a:solidFill>
              <a:ln>
                <a:noFill/>
              </a:ln>
              <a:effectLst/>
            </c:spPr>
            <c:extLst>
              <c:ext xmlns:c16="http://schemas.microsoft.com/office/drawing/2014/chart" uri="{C3380CC4-5D6E-409C-BE32-E72D297353CC}">
                <c16:uniqueId val="{00000003-B173-4C34-AE53-6491C04A0E32}"/>
              </c:ext>
            </c:extLst>
          </c:dPt>
          <c:dPt>
            <c:idx val="2"/>
            <c:invertIfNegative val="0"/>
            <c:bubble3D val="0"/>
            <c:spPr>
              <a:solidFill>
                <a:srgbClr val="74A5C5">
                  <a:alpha val="60000"/>
                </a:srgbClr>
              </a:solidFill>
              <a:ln>
                <a:noFill/>
              </a:ln>
              <a:effectLst/>
            </c:spPr>
            <c:extLst>
              <c:ext xmlns:c16="http://schemas.microsoft.com/office/drawing/2014/chart" uri="{C3380CC4-5D6E-409C-BE32-E72D297353CC}">
                <c16:uniqueId val="{00000005-B173-4C34-AE53-6491C04A0E32}"/>
              </c:ext>
            </c:extLst>
          </c:dPt>
          <c:dPt>
            <c:idx val="3"/>
            <c:invertIfNegative val="0"/>
            <c:bubble3D val="0"/>
            <c:spPr>
              <a:solidFill>
                <a:srgbClr val="74A5C5">
                  <a:alpha val="40000"/>
                </a:srgbClr>
              </a:solidFill>
              <a:ln>
                <a:noFill/>
              </a:ln>
              <a:effectLst/>
            </c:spPr>
            <c:extLst>
              <c:ext xmlns:c16="http://schemas.microsoft.com/office/drawing/2014/chart" uri="{C3380CC4-5D6E-409C-BE32-E72D297353CC}">
                <c16:uniqueId val="{00000007-B173-4C34-AE53-6491C04A0E3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Sheet2!$B$188:$E$188</c:f>
              <c:numCache>
                <c:formatCode>General</c:formatCode>
                <c:ptCount val="4"/>
                <c:pt idx="0">
                  <c:v>2016</c:v>
                </c:pt>
                <c:pt idx="1">
                  <c:v>2017</c:v>
                </c:pt>
                <c:pt idx="2">
                  <c:v>2018</c:v>
                </c:pt>
                <c:pt idx="3">
                  <c:v>2019</c:v>
                </c:pt>
              </c:numCache>
            </c:numRef>
          </c:cat>
          <c:val>
            <c:numRef>
              <c:f>Sheet2!$B$189:$E$189</c:f>
              <c:numCache>
                <c:formatCode>0.0%</c:formatCode>
                <c:ptCount val="4"/>
                <c:pt idx="0">
                  <c:v>0.86199999999999999</c:v>
                </c:pt>
                <c:pt idx="1">
                  <c:v>0.872</c:v>
                </c:pt>
                <c:pt idx="2">
                  <c:v>0.86299999999999999</c:v>
                </c:pt>
                <c:pt idx="3">
                  <c:v>0.84</c:v>
                </c:pt>
              </c:numCache>
            </c:numRef>
          </c:val>
          <c:extLst>
            <c:ext xmlns:c16="http://schemas.microsoft.com/office/drawing/2014/chart" uri="{C3380CC4-5D6E-409C-BE32-E72D297353CC}">
              <c16:uniqueId val="{00000008-B173-4C34-AE53-6491C04A0E32}"/>
            </c:ext>
          </c:extLst>
        </c:ser>
        <c:dLbls>
          <c:dLblPos val="outEnd"/>
          <c:showLegendKey val="0"/>
          <c:showVal val="1"/>
          <c:showCatName val="0"/>
          <c:showSerName val="0"/>
          <c:showPercent val="0"/>
          <c:showBubbleSize val="0"/>
        </c:dLbls>
        <c:gapWidth val="60"/>
        <c:axId val="93544384"/>
        <c:axId val="90968144"/>
      </c:barChart>
      <c:catAx>
        <c:axId val="9354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90968144"/>
        <c:crosses val="autoZero"/>
        <c:auto val="1"/>
        <c:lblAlgn val="ctr"/>
        <c:lblOffset val="100"/>
        <c:noMultiLvlLbl val="0"/>
      </c:catAx>
      <c:valAx>
        <c:axId val="90968144"/>
        <c:scaling>
          <c:orientation val="minMax"/>
          <c:min val="0"/>
        </c:scaling>
        <c:delete val="1"/>
        <c:axPos val="l"/>
        <c:majorGridlines>
          <c:spPr>
            <a:ln w="9525" cap="flat" cmpd="sng" algn="ctr">
              <a:noFill/>
              <a:round/>
            </a:ln>
            <a:effectLst/>
          </c:spPr>
        </c:majorGridlines>
        <c:numFmt formatCode="0.0%" sourceLinked="1"/>
        <c:majorTickMark val="out"/>
        <c:minorTickMark val="none"/>
        <c:tickLblPos val="nextTo"/>
        <c:crossAx val="9354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spPr>
            <a:solidFill>
              <a:srgbClr val="002236"/>
            </a:solidFill>
            <a:ln>
              <a:noFill/>
            </a:ln>
            <a:effectLst/>
          </c:spPr>
          <c:invertIfNegative val="0"/>
          <c:dPt>
            <c:idx val="0"/>
            <c:invertIfNegative val="0"/>
            <c:bubble3D val="0"/>
            <c:spPr>
              <a:solidFill>
                <a:srgbClr val="002236">
                  <a:alpha val="40000"/>
                </a:srgbClr>
              </a:solidFill>
              <a:ln>
                <a:noFill/>
              </a:ln>
              <a:effectLst/>
            </c:spPr>
            <c:extLst>
              <c:ext xmlns:c16="http://schemas.microsoft.com/office/drawing/2014/chart" uri="{C3380CC4-5D6E-409C-BE32-E72D297353CC}">
                <c16:uniqueId val="{00000008-DCA3-4458-98BA-6324373BB133}"/>
              </c:ext>
            </c:extLst>
          </c:dPt>
          <c:dPt>
            <c:idx val="1"/>
            <c:invertIfNegative val="0"/>
            <c:bubble3D val="0"/>
            <c:spPr>
              <a:solidFill>
                <a:srgbClr val="002236">
                  <a:alpha val="60000"/>
                </a:srgbClr>
              </a:solidFill>
              <a:ln>
                <a:noFill/>
              </a:ln>
              <a:effectLst/>
            </c:spPr>
            <c:extLst>
              <c:ext xmlns:c16="http://schemas.microsoft.com/office/drawing/2014/chart" uri="{C3380CC4-5D6E-409C-BE32-E72D297353CC}">
                <c16:uniqueId val="{00000001-DCA3-4458-98BA-6324373BB133}"/>
              </c:ext>
            </c:extLst>
          </c:dPt>
          <c:dPt>
            <c:idx val="2"/>
            <c:invertIfNegative val="0"/>
            <c:bubble3D val="0"/>
            <c:spPr>
              <a:solidFill>
                <a:srgbClr val="002236">
                  <a:alpha val="80000"/>
                </a:srgbClr>
              </a:solidFill>
              <a:ln>
                <a:noFill/>
              </a:ln>
              <a:effectLst/>
            </c:spPr>
            <c:extLst>
              <c:ext xmlns:c16="http://schemas.microsoft.com/office/drawing/2014/chart" uri="{C3380CC4-5D6E-409C-BE32-E72D297353CC}">
                <c16:uniqueId val="{00000003-DCA3-4458-98BA-6324373BB133}"/>
              </c:ext>
            </c:extLst>
          </c:dPt>
          <c:dPt>
            <c:idx val="3"/>
            <c:invertIfNegative val="0"/>
            <c:bubble3D val="0"/>
            <c:spPr>
              <a:solidFill>
                <a:srgbClr val="002236"/>
              </a:solidFill>
              <a:ln>
                <a:noFill/>
              </a:ln>
              <a:effectLst/>
            </c:spPr>
            <c:extLst>
              <c:ext xmlns:c16="http://schemas.microsoft.com/office/drawing/2014/chart" uri="{C3380CC4-5D6E-409C-BE32-E72D297353CC}">
                <c16:uniqueId val="{00000005-DCA3-4458-98BA-6324373BB13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23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Sheet2!$B$188:$E$188</c:f>
              <c:numCache>
                <c:formatCode>General</c:formatCode>
                <c:ptCount val="4"/>
                <c:pt idx="0">
                  <c:v>2016</c:v>
                </c:pt>
                <c:pt idx="1">
                  <c:v>2017</c:v>
                </c:pt>
                <c:pt idx="2">
                  <c:v>2018</c:v>
                </c:pt>
                <c:pt idx="3">
                  <c:v>2019</c:v>
                </c:pt>
              </c:numCache>
            </c:numRef>
          </c:cat>
          <c:val>
            <c:numRef>
              <c:f>Sheet2!$B$190:$E$190</c:f>
              <c:numCache>
                <c:formatCode>0.0%</c:formatCode>
                <c:ptCount val="4"/>
                <c:pt idx="0">
                  <c:v>0.90800000000000003</c:v>
                </c:pt>
                <c:pt idx="1">
                  <c:v>0.876</c:v>
                </c:pt>
                <c:pt idx="2">
                  <c:v>0.88300000000000001</c:v>
                </c:pt>
                <c:pt idx="3">
                  <c:v>0.85299999999999998</c:v>
                </c:pt>
              </c:numCache>
            </c:numRef>
          </c:val>
          <c:extLst>
            <c:ext xmlns:c16="http://schemas.microsoft.com/office/drawing/2014/chart" uri="{C3380CC4-5D6E-409C-BE32-E72D297353CC}">
              <c16:uniqueId val="{00000006-DCA3-4458-98BA-6324373BB133}"/>
            </c:ext>
          </c:extLst>
        </c:ser>
        <c:dLbls>
          <c:dLblPos val="outEnd"/>
          <c:showLegendKey val="0"/>
          <c:showVal val="1"/>
          <c:showCatName val="0"/>
          <c:showSerName val="0"/>
          <c:showPercent val="0"/>
          <c:showBubbleSize val="0"/>
        </c:dLbls>
        <c:gapWidth val="60"/>
        <c:axId val="94803280"/>
        <c:axId val="1976170880"/>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Sheet2!$B$188:$E$188</c15:sqref>
                        </c15:formulaRef>
                      </c:ext>
                    </c:extLst>
                    <c:numCache>
                      <c:formatCode>General</c:formatCode>
                      <c:ptCount val="4"/>
                      <c:pt idx="0">
                        <c:v>2016</c:v>
                      </c:pt>
                      <c:pt idx="1">
                        <c:v>2017</c:v>
                      </c:pt>
                      <c:pt idx="2">
                        <c:v>2018</c:v>
                      </c:pt>
                      <c:pt idx="3">
                        <c:v>2019</c:v>
                      </c:pt>
                    </c:numCache>
                  </c:numRef>
                </c:cat>
                <c:val>
                  <c:numRef>
                    <c:extLst>
                      <c:ext uri="{02D57815-91ED-43cb-92C2-25804820EDAC}">
                        <c15:formulaRef>
                          <c15:sqref>Sheet2!$B$188:$E$188</c15:sqref>
                        </c15:formulaRef>
                      </c:ext>
                    </c:extLst>
                    <c:numCache>
                      <c:formatCode>General</c:formatCode>
                      <c:ptCount val="4"/>
                      <c:pt idx="0">
                        <c:v>2016</c:v>
                      </c:pt>
                      <c:pt idx="1">
                        <c:v>2017</c:v>
                      </c:pt>
                      <c:pt idx="2">
                        <c:v>2018</c:v>
                      </c:pt>
                      <c:pt idx="3">
                        <c:v>2019</c:v>
                      </c:pt>
                    </c:numCache>
                  </c:numRef>
                </c:val>
                <c:extLst>
                  <c:ext xmlns:c16="http://schemas.microsoft.com/office/drawing/2014/chart" uri="{C3380CC4-5D6E-409C-BE32-E72D297353CC}">
                    <c16:uniqueId val="{00000007-DCA3-4458-98BA-6324373BB133}"/>
                  </c:ext>
                </c:extLst>
              </c15:ser>
            </c15:filteredBarSeries>
          </c:ext>
        </c:extLst>
      </c:barChart>
      <c:catAx>
        <c:axId val="94803280"/>
        <c:scaling>
          <c:orientation val="minMax"/>
        </c:scaling>
        <c:delete val="0"/>
        <c:axPos val="b"/>
        <c:numFmt formatCode="General" sourceLinked="1"/>
        <c:majorTickMark val="none"/>
        <c:minorTickMark val="none"/>
        <c:tickLblPos val="nextTo"/>
        <c:spPr>
          <a:noFill/>
          <a:ln w="9525" cap="flat" cmpd="sng" algn="ctr">
            <a:solidFill>
              <a:srgbClr val="002236"/>
            </a:solidFill>
            <a:round/>
          </a:ln>
          <a:effectLst/>
        </c:spPr>
        <c:txPr>
          <a:bodyPr rot="-60000000" spcFirstLastPara="1" vertOverflow="ellipsis" vert="horz" wrap="square" anchor="ctr" anchorCtr="1"/>
          <a:lstStyle/>
          <a:p>
            <a:pPr>
              <a:defRPr sz="1400" b="0" i="0" u="none" strike="noStrike" kern="1200" baseline="0">
                <a:solidFill>
                  <a:srgbClr val="002236"/>
                </a:solidFill>
                <a:latin typeface="+mn-lt"/>
                <a:ea typeface="+mn-ea"/>
                <a:cs typeface="+mn-cs"/>
              </a:defRPr>
            </a:pPr>
            <a:endParaRPr lang="en-US"/>
          </a:p>
        </c:txPr>
        <c:crossAx val="1976170880"/>
        <c:crosses val="autoZero"/>
        <c:auto val="1"/>
        <c:lblAlgn val="ctr"/>
        <c:lblOffset val="100"/>
        <c:noMultiLvlLbl val="0"/>
      </c:catAx>
      <c:valAx>
        <c:axId val="1976170880"/>
        <c:scaling>
          <c:orientation val="minMax"/>
          <c:max val="1"/>
          <c:min val="0"/>
        </c:scaling>
        <c:delete val="1"/>
        <c:axPos val="l"/>
        <c:majorGridlines>
          <c:spPr>
            <a:ln w="9525" cap="flat" cmpd="sng" algn="ctr">
              <a:noFill/>
              <a:round/>
            </a:ln>
            <a:effectLst/>
          </c:spPr>
        </c:majorGridlines>
        <c:numFmt formatCode="0.0%" sourceLinked="1"/>
        <c:majorTickMark val="none"/>
        <c:minorTickMark val="none"/>
        <c:tickLblPos val="nextTo"/>
        <c:crossAx val="94803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28565499139131E-2"/>
          <c:y val="3.9402512567206179E-2"/>
          <c:w val="0.92349330266537288"/>
          <c:h val="0.78595227611174456"/>
        </c:manualLayout>
      </c:layout>
      <c:barChart>
        <c:barDir val="col"/>
        <c:grouping val="clustered"/>
        <c:varyColors val="0"/>
        <c:ser>
          <c:idx val="1"/>
          <c:order val="1"/>
          <c:spPr>
            <a:solidFill>
              <a:srgbClr val="9999FF"/>
            </a:solidFill>
            <a:ln>
              <a:noFill/>
            </a:ln>
            <a:effectLst/>
          </c:spPr>
          <c:invertIfNegative val="0"/>
          <c:dPt>
            <c:idx val="0"/>
            <c:invertIfNegative val="0"/>
            <c:bubble3D val="0"/>
            <c:spPr>
              <a:solidFill>
                <a:srgbClr val="9999FF">
                  <a:alpha val="30000"/>
                </a:srgbClr>
              </a:solidFill>
              <a:ln>
                <a:noFill/>
              </a:ln>
              <a:effectLst/>
            </c:spPr>
            <c:extLst>
              <c:ext xmlns:c16="http://schemas.microsoft.com/office/drawing/2014/chart" uri="{C3380CC4-5D6E-409C-BE32-E72D297353CC}">
                <c16:uniqueId val="{00000001-2404-47E6-9BA8-1870A8B4612A}"/>
              </c:ext>
            </c:extLst>
          </c:dPt>
          <c:dPt>
            <c:idx val="1"/>
            <c:invertIfNegative val="0"/>
            <c:bubble3D val="0"/>
            <c:spPr>
              <a:solidFill>
                <a:srgbClr val="9999FF">
                  <a:alpha val="40000"/>
                </a:srgbClr>
              </a:solidFill>
              <a:ln>
                <a:noFill/>
              </a:ln>
              <a:effectLst/>
            </c:spPr>
            <c:extLst>
              <c:ext xmlns:c16="http://schemas.microsoft.com/office/drawing/2014/chart" uri="{C3380CC4-5D6E-409C-BE32-E72D297353CC}">
                <c16:uniqueId val="{00000003-2404-47E6-9BA8-1870A8B4612A}"/>
              </c:ext>
            </c:extLst>
          </c:dPt>
          <c:dPt>
            <c:idx val="2"/>
            <c:invertIfNegative val="0"/>
            <c:bubble3D val="0"/>
            <c:spPr>
              <a:solidFill>
                <a:srgbClr val="9999FF">
                  <a:alpha val="50000"/>
                </a:srgbClr>
              </a:solidFill>
              <a:ln>
                <a:noFill/>
              </a:ln>
              <a:effectLst/>
            </c:spPr>
            <c:extLst>
              <c:ext xmlns:c16="http://schemas.microsoft.com/office/drawing/2014/chart" uri="{C3380CC4-5D6E-409C-BE32-E72D297353CC}">
                <c16:uniqueId val="{00000005-2404-47E6-9BA8-1870A8B4612A}"/>
              </c:ext>
            </c:extLst>
          </c:dPt>
          <c:dPt>
            <c:idx val="3"/>
            <c:invertIfNegative val="0"/>
            <c:bubble3D val="0"/>
            <c:spPr>
              <a:solidFill>
                <a:srgbClr val="9999FF">
                  <a:alpha val="60000"/>
                </a:srgbClr>
              </a:solidFill>
              <a:ln>
                <a:noFill/>
              </a:ln>
              <a:effectLst/>
            </c:spPr>
            <c:extLst>
              <c:ext xmlns:c16="http://schemas.microsoft.com/office/drawing/2014/chart" uri="{C3380CC4-5D6E-409C-BE32-E72D297353CC}">
                <c16:uniqueId val="{00000008-2404-47E6-9BA8-1870A8B4612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Sheet2!$B$207:$E$207</c:f>
              <c:numCache>
                <c:formatCode>General</c:formatCode>
                <c:ptCount val="4"/>
                <c:pt idx="0">
                  <c:v>2016</c:v>
                </c:pt>
                <c:pt idx="1">
                  <c:v>2017</c:v>
                </c:pt>
                <c:pt idx="2">
                  <c:v>2018</c:v>
                </c:pt>
                <c:pt idx="3">
                  <c:v>2019</c:v>
                </c:pt>
              </c:numCache>
            </c:numRef>
          </c:cat>
          <c:val>
            <c:numRef>
              <c:f>Sheet2!$B$208:$E$208</c:f>
              <c:numCache>
                <c:formatCode>0.0%</c:formatCode>
                <c:ptCount val="4"/>
                <c:pt idx="0">
                  <c:v>0.82</c:v>
                </c:pt>
                <c:pt idx="1">
                  <c:v>0.85899999999999999</c:v>
                </c:pt>
                <c:pt idx="2">
                  <c:v>0.84299999999999997</c:v>
                </c:pt>
                <c:pt idx="3">
                  <c:v>0.81399999999999995</c:v>
                </c:pt>
              </c:numCache>
            </c:numRef>
          </c:val>
          <c:extLst>
            <c:ext xmlns:c16="http://schemas.microsoft.com/office/drawing/2014/chart" uri="{C3380CC4-5D6E-409C-BE32-E72D297353CC}">
              <c16:uniqueId val="{00000006-2404-47E6-9BA8-1870A8B4612A}"/>
            </c:ext>
          </c:extLst>
        </c:ser>
        <c:dLbls>
          <c:dLblPos val="outEnd"/>
          <c:showLegendKey val="0"/>
          <c:showVal val="1"/>
          <c:showCatName val="0"/>
          <c:showSerName val="0"/>
          <c:showPercent val="0"/>
          <c:showBubbleSize val="0"/>
        </c:dLbls>
        <c:gapWidth val="60"/>
        <c:axId val="1976795776"/>
        <c:axId val="181672448"/>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Sheet2!$B$207:$E$207</c15:sqref>
                        </c15:formulaRef>
                      </c:ext>
                    </c:extLst>
                    <c:numCache>
                      <c:formatCode>General</c:formatCode>
                      <c:ptCount val="4"/>
                      <c:pt idx="0">
                        <c:v>2016</c:v>
                      </c:pt>
                      <c:pt idx="1">
                        <c:v>2017</c:v>
                      </c:pt>
                      <c:pt idx="2">
                        <c:v>2018</c:v>
                      </c:pt>
                      <c:pt idx="3">
                        <c:v>2019</c:v>
                      </c:pt>
                    </c:numCache>
                  </c:numRef>
                </c:cat>
                <c:val>
                  <c:numRef>
                    <c:extLst>
                      <c:ext uri="{02D57815-91ED-43cb-92C2-25804820EDAC}">
                        <c15:formulaRef>
                          <c15:sqref>Sheet2!$B$207:$E$207</c15:sqref>
                        </c15:formulaRef>
                      </c:ext>
                    </c:extLst>
                    <c:numCache>
                      <c:formatCode>General</c:formatCode>
                      <c:ptCount val="4"/>
                      <c:pt idx="0">
                        <c:v>2016</c:v>
                      </c:pt>
                      <c:pt idx="1">
                        <c:v>2017</c:v>
                      </c:pt>
                      <c:pt idx="2">
                        <c:v>2018</c:v>
                      </c:pt>
                      <c:pt idx="3">
                        <c:v>2019</c:v>
                      </c:pt>
                    </c:numCache>
                  </c:numRef>
                </c:val>
                <c:extLst>
                  <c:ext xmlns:c16="http://schemas.microsoft.com/office/drawing/2014/chart" uri="{C3380CC4-5D6E-409C-BE32-E72D297353CC}">
                    <c16:uniqueId val="{00000007-2404-47E6-9BA8-1870A8B4612A}"/>
                  </c:ext>
                </c:extLst>
              </c15:ser>
            </c15:filteredBarSeries>
          </c:ext>
        </c:extLst>
      </c:barChart>
      <c:catAx>
        <c:axId val="1976795776"/>
        <c:scaling>
          <c:orientation val="minMax"/>
        </c:scaling>
        <c:delete val="0"/>
        <c:axPos val="b"/>
        <c:numFmt formatCode="General" sourceLinked="1"/>
        <c:majorTickMark val="none"/>
        <c:minorTickMark val="none"/>
        <c:tickLblPos val="nextTo"/>
        <c:spPr>
          <a:noFill/>
          <a:ln w="9525" cap="flat" cmpd="sng" algn="ctr">
            <a:solidFill>
              <a:srgbClr val="74A5C5"/>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81672448"/>
        <c:crosses val="autoZero"/>
        <c:auto val="1"/>
        <c:lblAlgn val="ctr"/>
        <c:lblOffset val="100"/>
        <c:noMultiLvlLbl val="0"/>
      </c:catAx>
      <c:valAx>
        <c:axId val="181672448"/>
        <c:scaling>
          <c:orientation val="minMax"/>
          <c:max val="1"/>
          <c:min val="0"/>
        </c:scaling>
        <c:delete val="1"/>
        <c:axPos val="l"/>
        <c:majorGridlines>
          <c:spPr>
            <a:ln w="9525" cap="flat" cmpd="sng" algn="ctr">
              <a:noFill/>
              <a:round/>
            </a:ln>
            <a:effectLst/>
          </c:spPr>
        </c:majorGridlines>
        <c:numFmt formatCode="0.0%" sourceLinked="1"/>
        <c:majorTickMark val="out"/>
        <c:minorTickMark val="none"/>
        <c:tickLblPos val="nextTo"/>
        <c:crossAx val="1976795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spPr>
            <a:solidFill>
              <a:srgbClr val="013252"/>
            </a:solidFill>
            <a:ln>
              <a:noFill/>
            </a:ln>
            <a:effectLst/>
          </c:spPr>
          <c:invertIfNegative val="0"/>
          <c:dPt>
            <c:idx val="0"/>
            <c:invertIfNegative val="0"/>
            <c:bubble3D val="0"/>
            <c:spPr>
              <a:solidFill>
                <a:srgbClr val="013252">
                  <a:alpha val="40000"/>
                </a:srgbClr>
              </a:solidFill>
              <a:ln>
                <a:noFill/>
              </a:ln>
              <a:effectLst/>
            </c:spPr>
            <c:extLst>
              <c:ext xmlns:c16="http://schemas.microsoft.com/office/drawing/2014/chart" uri="{C3380CC4-5D6E-409C-BE32-E72D297353CC}">
                <c16:uniqueId val="{00000005-1B0B-4A03-95F0-AC1E746C9634}"/>
              </c:ext>
            </c:extLst>
          </c:dPt>
          <c:dPt>
            <c:idx val="1"/>
            <c:invertIfNegative val="0"/>
            <c:bubble3D val="0"/>
            <c:spPr>
              <a:solidFill>
                <a:srgbClr val="013252">
                  <a:alpha val="60000"/>
                </a:srgbClr>
              </a:solidFill>
              <a:ln>
                <a:noFill/>
              </a:ln>
              <a:effectLst/>
            </c:spPr>
            <c:extLst>
              <c:ext xmlns:c16="http://schemas.microsoft.com/office/drawing/2014/chart" uri="{C3380CC4-5D6E-409C-BE32-E72D297353CC}">
                <c16:uniqueId val="{00000004-1B0B-4A03-95F0-AC1E746C9634}"/>
              </c:ext>
            </c:extLst>
          </c:dPt>
          <c:dPt>
            <c:idx val="2"/>
            <c:invertIfNegative val="0"/>
            <c:bubble3D val="0"/>
            <c:spPr>
              <a:solidFill>
                <a:srgbClr val="013252">
                  <a:alpha val="80000"/>
                </a:srgbClr>
              </a:solidFill>
              <a:ln>
                <a:noFill/>
              </a:ln>
              <a:effectLst/>
            </c:spPr>
            <c:extLst>
              <c:ext xmlns:c16="http://schemas.microsoft.com/office/drawing/2014/chart" uri="{C3380CC4-5D6E-409C-BE32-E72D297353CC}">
                <c16:uniqueId val="{00000003-1B0B-4A03-95F0-AC1E746C963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23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Sheet2!$B$229:$E$229</c:f>
              <c:numCache>
                <c:formatCode>General</c:formatCode>
                <c:ptCount val="4"/>
                <c:pt idx="0">
                  <c:v>2016</c:v>
                </c:pt>
                <c:pt idx="1">
                  <c:v>2017</c:v>
                </c:pt>
                <c:pt idx="2">
                  <c:v>2018</c:v>
                </c:pt>
                <c:pt idx="3">
                  <c:v>2019</c:v>
                </c:pt>
              </c:numCache>
            </c:numRef>
          </c:cat>
          <c:val>
            <c:numRef>
              <c:f>Sheet2!$B$230:$E$230</c:f>
              <c:numCache>
                <c:formatCode>0.0%</c:formatCode>
                <c:ptCount val="4"/>
                <c:pt idx="0">
                  <c:v>0.77700000000000002</c:v>
                </c:pt>
                <c:pt idx="1">
                  <c:v>0.79300000000000004</c:v>
                </c:pt>
                <c:pt idx="2">
                  <c:v>0.77500000000000002</c:v>
                </c:pt>
                <c:pt idx="3">
                  <c:v>0.74199999999999999</c:v>
                </c:pt>
              </c:numCache>
            </c:numRef>
          </c:val>
          <c:extLst>
            <c:ext xmlns:c16="http://schemas.microsoft.com/office/drawing/2014/chart" uri="{C3380CC4-5D6E-409C-BE32-E72D297353CC}">
              <c16:uniqueId val="{00000000-1B0B-4A03-95F0-AC1E746C9634}"/>
            </c:ext>
          </c:extLst>
        </c:ser>
        <c:dLbls>
          <c:dLblPos val="outEnd"/>
          <c:showLegendKey val="0"/>
          <c:showVal val="1"/>
          <c:showCatName val="0"/>
          <c:showSerName val="0"/>
          <c:showPercent val="0"/>
          <c:showBubbleSize val="0"/>
        </c:dLbls>
        <c:gapWidth val="60"/>
        <c:axId val="1922891520"/>
        <c:axId val="2045411152"/>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Sheet2!$B$229:$E$229</c15:sqref>
                        </c15:formulaRef>
                      </c:ext>
                    </c:extLst>
                    <c:numCache>
                      <c:formatCode>General</c:formatCode>
                      <c:ptCount val="4"/>
                      <c:pt idx="0">
                        <c:v>2016</c:v>
                      </c:pt>
                      <c:pt idx="1">
                        <c:v>2017</c:v>
                      </c:pt>
                      <c:pt idx="2">
                        <c:v>2018</c:v>
                      </c:pt>
                      <c:pt idx="3">
                        <c:v>2019</c:v>
                      </c:pt>
                    </c:numCache>
                  </c:numRef>
                </c:cat>
                <c:val>
                  <c:numRef>
                    <c:extLst>
                      <c:ext uri="{02D57815-91ED-43cb-92C2-25804820EDAC}">
                        <c15:formulaRef>
                          <c15:sqref>Sheet2!$B$229:$E$229</c15:sqref>
                        </c15:formulaRef>
                      </c:ext>
                    </c:extLst>
                    <c:numCache>
                      <c:formatCode>General</c:formatCode>
                      <c:ptCount val="4"/>
                      <c:pt idx="0">
                        <c:v>2016</c:v>
                      </c:pt>
                      <c:pt idx="1">
                        <c:v>2017</c:v>
                      </c:pt>
                      <c:pt idx="2">
                        <c:v>2018</c:v>
                      </c:pt>
                      <c:pt idx="3">
                        <c:v>2019</c:v>
                      </c:pt>
                    </c:numCache>
                  </c:numRef>
                </c:val>
                <c:extLst>
                  <c:ext xmlns:c16="http://schemas.microsoft.com/office/drawing/2014/chart" uri="{C3380CC4-5D6E-409C-BE32-E72D297353CC}">
                    <c16:uniqueId val="{00000001-1B0B-4A03-95F0-AC1E746C9634}"/>
                  </c:ext>
                </c:extLst>
              </c15:ser>
            </c15:filteredBarSeries>
          </c:ext>
        </c:extLst>
      </c:barChart>
      <c:catAx>
        <c:axId val="1922891520"/>
        <c:scaling>
          <c:orientation val="minMax"/>
        </c:scaling>
        <c:delete val="0"/>
        <c:axPos val="b"/>
        <c:numFmt formatCode="General" sourceLinked="1"/>
        <c:majorTickMark val="none"/>
        <c:minorTickMark val="none"/>
        <c:tickLblPos val="nextTo"/>
        <c:spPr>
          <a:noFill/>
          <a:ln w="9525" cap="flat" cmpd="sng" algn="ctr">
            <a:solidFill>
              <a:srgbClr val="013252"/>
            </a:solidFill>
            <a:round/>
          </a:ln>
          <a:effectLst/>
        </c:spPr>
        <c:txPr>
          <a:bodyPr rot="-60000000" spcFirstLastPara="1" vertOverflow="ellipsis" vert="horz" wrap="square" anchor="ctr" anchorCtr="1"/>
          <a:lstStyle/>
          <a:p>
            <a:pPr>
              <a:defRPr sz="1400" b="0" i="0" u="none" strike="noStrike" kern="1200" baseline="0">
                <a:solidFill>
                  <a:srgbClr val="002236"/>
                </a:solidFill>
                <a:latin typeface="+mn-lt"/>
                <a:ea typeface="+mn-ea"/>
                <a:cs typeface="+mn-cs"/>
              </a:defRPr>
            </a:pPr>
            <a:endParaRPr lang="en-US"/>
          </a:p>
        </c:txPr>
        <c:crossAx val="2045411152"/>
        <c:crosses val="autoZero"/>
        <c:auto val="1"/>
        <c:lblAlgn val="ctr"/>
        <c:lblOffset val="100"/>
        <c:noMultiLvlLbl val="0"/>
      </c:catAx>
      <c:valAx>
        <c:axId val="2045411152"/>
        <c:scaling>
          <c:orientation val="minMax"/>
          <c:max val="1"/>
          <c:min val="0"/>
        </c:scaling>
        <c:delete val="1"/>
        <c:axPos val="l"/>
        <c:majorGridlines>
          <c:spPr>
            <a:ln w="9525" cap="flat" cmpd="sng" algn="ctr">
              <a:noFill/>
              <a:round/>
            </a:ln>
            <a:effectLst/>
          </c:spPr>
        </c:majorGridlines>
        <c:numFmt formatCode="0.0%" sourceLinked="1"/>
        <c:majorTickMark val="none"/>
        <c:minorTickMark val="none"/>
        <c:tickLblPos val="nextTo"/>
        <c:crossAx val="1922891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49094906440598E-2"/>
          <c:y val="2.979011509817197E-2"/>
          <c:w val="0.9393831161656977"/>
          <c:h val="0.90738451532421005"/>
        </c:manualLayout>
      </c:layout>
      <c:barChart>
        <c:barDir val="col"/>
        <c:grouping val="clustered"/>
        <c:varyColors val="0"/>
        <c:ser>
          <c:idx val="0"/>
          <c:order val="0"/>
          <c:spPr>
            <a:noFill/>
            <a:ln>
              <a:noFill/>
            </a:ln>
            <a:effectLst/>
          </c:spPr>
          <c:invertIfNegative val="0"/>
          <c:cat>
            <c:strRef>
              <c:f>Sheet2!$A$48:$A$53</c:f>
              <c:strCache>
                <c:ptCount val="6"/>
                <c:pt idx="0">
                  <c:v>Child MH</c:v>
                </c:pt>
                <c:pt idx="1">
                  <c:v>Adult MH</c:v>
                </c:pt>
                <c:pt idx="2">
                  <c:v>Adult IDD</c:v>
                </c:pt>
                <c:pt idx="3">
                  <c:v>Child IDD</c:v>
                </c:pt>
                <c:pt idx="4">
                  <c:v>Adult SUD</c:v>
                </c:pt>
                <c:pt idx="5">
                  <c:v>Child SUD</c:v>
                </c:pt>
              </c:strCache>
            </c:strRef>
          </c:cat>
          <c:val>
            <c:numRef>
              <c:f>Sheet2!$B$48:$B$53</c:f>
              <c:numCache>
                <c:formatCode>General</c:formatCode>
                <c:ptCount val="6"/>
                <c:pt idx="0">
                  <c:v>162</c:v>
                </c:pt>
                <c:pt idx="1">
                  <c:v>144</c:v>
                </c:pt>
                <c:pt idx="2">
                  <c:v>120</c:v>
                </c:pt>
                <c:pt idx="3">
                  <c:v>83</c:v>
                </c:pt>
                <c:pt idx="4">
                  <c:v>65</c:v>
                </c:pt>
                <c:pt idx="5">
                  <c:v>46</c:v>
                </c:pt>
              </c:numCache>
            </c:numRef>
          </c:val>
          <c:extLst>
            <c:ext xmlns:c16="http://schemas.microsoft.com/office/drawing/2014/chart" uri="{C3380CC4-5D6E-409C-BE32-E72D297353CC}">
              <c16:uniqueId val="{00000000-9096-40C7-99DC-9891DD6DE787}"/>
            </c:ext>
          </c:extLst>
        </c:ser>
        <c:dLbls>
          <c:showLegendKey val="0"/>
          <c:showVal val="0"/>
          <c:showCatName val="0"/>
          <c:showSerName val="0"/>
          <c:showPercent val="0"/>
          <c:showBubbleSize val="0"/>
        </c:dLbls>
        <c:gapWidth val="280"/>
        <c:overlap val="-27"/>
        <c:axId val="988149471"/>
        <c:axId val="967976591"/>
      </c:barChart>
      <c:catAx>
        <c:axId val="988149471"/>
        <c:scaling>
          <c:orientation val="minMax"/>
        </c:scaling>
        <c:delete val="1"/>
        <c:axPos val="b"/>
        <c:numFmt formatCode="General" sourceLinked="1"/>
        <c:majorTickMark val="none"/>
        <c:minorTickMark val="none"/>
        <c:tickLblPos val="nextTo"/>
        <c:crossAx val="967976591"/>
        <c:crosses val="autoZero"/>
        <c:auto val="1"/>
        <c:lblAlgn val="ctr"/>
        <c:lblOffset val="100"/>
        <c:noMultiLvlLbl val="0"/>
      </c:catAx>
      <c:valAx>
        <c:axId val="9679765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88149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Sheet2!$B$69</c:f>
              <c:strCache>
                <c:ptCount val="1"/>
                <c:pt idx="0">
                  <c:v>Vaya's</c:v>
                </c:pt>
              </c:strCache>
            </c:strRef>
          </c:tx>
          <c:spPr>
            <a:solidFill>
              <a:srgbClr val="749CB4"/>
            </a:solidFill>
            <a:ln>
              <a:noFill/>
            </a:ln>
            <a:effectLst/>
          </c:spPr>
          <c:invertIfNegative val="0"/>
          <c:dPt>
            <c:idx val="0"/>
            <c:invertIfNegative val="0"/>
            <c:bubble3D val="0"/>
            <c:spPr>
              <a:solidFill>
                <a:srgbClr val="749CB4">
                  <a:alpha val="10000"/>
                </a:srgbClr>
              </a:solidFill>
              <a:ln>
                <a:noFill/>
              </a:ln>
              <a:effectLst/>
            </c:spPr>
            <c:extLst>
              <c:ext xmlns:c16="http://schemas.microsoft.com/office/drawing/2014/chart" uri="{C3380CC4-5D6E-409C-BE32-E72D297353CC}">
                <c16:uniqueId val="{00000004-D861-47FA-A38D-5981B781B973}"/>
              </c:ext>
            </c:extLst>
          </c:dPt>
          <c:dPt>
            <c:idx val="1"/>
            <c:invertIfNegative val="0"/>
            <c:bubble3D val="0"/>
            <c:spPr>
              <a:solidFill>
                <a:srgbClr val="749CB4">
                  <a:alpha val="20000"/>
                </a:srgbClr>
              </a:solidFill>
              <a:ln>
                <a:noFill/>
              </a:ln>
              <a:effectLst/>
            </c:spPr>
            <c:extLst>
              <c:ext xmlns:c16="http://schemas.microsoft.com/office/drawing/2014/chart" uri="{C3380CC4-5D6E-409C-BE32-E72D297353CC}">
                <c16:uniqueId val="{00000005-D861-47FA-A38D-5981B781B973}"/>
              </c:ext>
            </c:extLst>
          </c:dPt>
          <c:dPt>
            <c:idx val="2"/>
            <c:invertIfNegative val="0"/>
            <c:bubble3D val="0"/>
            <c:spPr>
              <a:solidFill>
                <a:srgbClr val="749CB4">
                  <a:alpha val="30000"/>
                </a:srgbClr>
              </a:solidFill>
              <a:ln>
                <a:noFill/>
              </a:ln>
              <a:effectLst/>
            </c:spPr>
            <c:extLst>
              <c:ext xmlns:c16="http://schemas.microsoft.com/office/drawing/2014/chart" uri="{C3380CC4-5D6E-409C-BE32-E72D297353CC}">
                <c16:uniqueId val="{00000006-D861-47FA-A38D-5981B781B973}"/>
              </c:ext>
            </c:extLst>
          </c:dPt>
          <c:dPt>
            <c:idx val="3"/>
            <c:invertIfNegative val="0"/>
            <c:bubble3D val="0"/>
            <c:spPr>
              <a:solidFill>
                <a:srgbClr val="749CB4">
                  <a:alpha val="40000"/>
                </a:srgbClr>
              </a:solidFill>
              <a:ln>
                <a:noFill/>
              </a:ln>
              <a:effectLst/>
            </c:spPr>
            <c:extLst>
              <c:ext xmlns:c16="http://schemas.microsoft.com/office/drawing/2014/chart" uri="{C3380CC4-5D6E-409C-BE32-E72D297353CC}">
                <c16:uniqueId val="{00000007-D861-47FA-A38D-5981B781B973}"/>
              </c:ext>
            </c:extLst>
          </c:dPt>
          <c:dPt>
            <c:idx val="4"/>
            <c:invertIfNegative val="0"/>
            <c:bubble3D val="0"/>
            <c:spPr>
              <a:solidFill>
                <a:srgbClr val="749CB4">
                  <a:alpha val="50000"/>
                </a:srgbClr>
              </a:solidFill>
              <a:ln>
                <a:noFill/>
              </a:ln>
              <a:effectLst/>
            </c:spPr>
            <c:extLst>
              <c:ext xmlns:c16="http://schemas.microsoft.com/office/drawing/2014/chart" uri="{C3380CC4-5D6E-409C-BE32-E72D297353CC}">
                <c16:uniqueId val="{00000008-D861-47FA-A38D-5981B781B973}"/>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Sheet2!$C$68:$H$68</c:f>
              <c:numCache>
                <c:formatCode>General</c:formatCode>
                <c:ptCount val="6"/>
                <c:pt idx="0">
                  <c:v>2014</c:v>
                </c:pt>
                <c:pt idx="1">
                  <c:v>2015</c:v>
                </c:pt>
                <c:pt idx="2">
                  <c:v>2016</c:v>
                </c:pt>
                <c:pt idx="3">
                  <c:v>2017</c:v>
                </c:pt>
                <c:pt idx="4">
                  <c:v>2018</c:v>
                </c:pt>
                <c:pt idx="5">
                  <c:v>2019</c:v>
                </c:pt>
              </c:numCache>
            </c:numRef>
          </c:cat>
          <c:val>
            <c:numRef>
              <c:f>Sheet2!$C$69:$H$69</c:f>
              <c:numCache>
                <c:formatCode>0.0%</c:formatCode>
                <c:ptCount val="6"/>
                <c:pt idx="0">
                  <c:v>0.71</c:v>
                </c:pt>
                <c:pt idx="1">
                  <c:v>0.61099999999999999</c:v>
                </c:pt>
                <c:pt idx="2">
                  <c:v>0.82199999999999995</c:v>
                </c:pt>
                <c:pt idx="3">
                  <c:v>0.82099999999999995</c:v>
                </c:pt>
                <c:pt idx="4">
                  <c:v>0.79600000000000004</c:v>
                </c:pt>
                <c:pt idx="5">
                  <c:v>0.79900000000000004</c:v>
                </c:pt>
              </c:numCache>
            </c:numRef>
          </c:val>
          <c:extLst>
            <c:ext xmlns:c16="http://schemas.microsoft.com/office/drawing/2014/chart" uri="{C3380CC4-5D6E-409C-BE32-E72D297353CC}">
              <c16:uniqueId val="{00000000-D861-47FA-A38D-5981B781B973}"/>
            </c:ext>
          </c:extLst>
        </c:ser>
        <c:dLbls>
          <c:showLegendKey val="0"/>
          <c:showVal val="1"/>
          <c:showCatName val="0"/>
          <c:showSerName val="0"/>
          <c:showPercent val="0"/>
          <c:showBubbleSize val="0"/>
        </c:dLbls>
        <c:gapWidth val="40"/>
        <c:axId val="1705029808"/>
        <c:axId val="1874632960"/>
      </c:barChart>
      <c:lineChart>
        <c:grouping val="standard"/>
        <c:varyColors val="0"/>
        <c:ser>
          <c:idx val="1"/>
          <c:order val="1"/>
          <c:tx>
            <c:strRef>
              <c:f>Sheet2!$B$70</c:f>
              <c:strCache>
                <c:ptCount val="1"/>
                <c:pt idx="0">
                  <c:v>NC Overall</c:v>
                </c:pt>
              </c:strCache>
            </c:strRef>
          </c:tx>
          <c:spPr>
            <a:ln w="57150" cap="rnd">
              <a:solidFill>
                <a:srgbClr val="9999FF">
                  <a:alpha val="65098"/>
                </a:srgbClr>
              </a:solidFill>
              <a:round/>
            </a:ln>
            <a:effectLst/>
          </c:spPr>
          <c:marker>
            <c:symbol val="none"/>
          </c:marker>
          <c:dLbls>
            <c:delete val="1"/>
          </c:dLbls>
          <c:cat>
            <c:numRef>
              <c:f>Sheet2!$C$68:$H$68</c:f>
              <c:numCache>
                <c:formatCode>General</c:formatCode>
                <c:ptCount val="6"/>
                <c:pt idx="0">
                  <c:v>2014</c:v>
                </c:pt>
                <c:pt idx="1">
                  <c:v>2015</c:v>
                </c:pt>
                <c:pt idx="2">
                  <c:v>2016</c:v>
                </c:pt>
                <c:pt idx="3">
                  <c:v>2017</c:v>
                </c:pt>
                <c:pt idx="4">
                  <c:v>2018</c:v>
                </c:pt>
                <c:pt idx="5">
                  <c:v>2019</c:v>
                </c:pt>
              </c:numCache>
            </c:numRef>
          </c:cat>
          <c:val>
            <c:numRef>
              <c:f>Sheet2!$C$70:$H$70</c:f>
              <c:numCache>
                <c:formatCode>0.0%</c:formatCode>
                <c:ptCount val="6"/>
                <c:pt idx="0">
                  <c:v>0.749</c:v>
                </c:pt>
                <c:pt idx="1">
                  <c:v>0.64600000000000002</c:v>
                </c:pt>
                <c:pt idx="2">
                  <c:v>0.80200000000000005</c:v>
                </c:pt>
                <c:pt idx="3">
                  <c:v>0.80100000000000005</c:v>
                </c:pt>
                <c:pt idx="4">
                  <c:v>0.80800000000000005</c:v>
                </c:pt>
                <c:pt idx="5">
                  <c:v>0.83599999999999997</c:v>
                </c:pt>
              </c:numCache>
            </c:numRef>
          </c:val>
          <c:smooth val="0"/>
          <c:extLst>
            <c:ext xmlns:c16="http://schemas.microsoft.com/office/drawing/2014/chart" uri="{C3380CC4-5D6E-409C-BE32-E72D297353CC}">
              <c16:uniqueId val="{00000001-D861-47FA-A38D-5981B781B973}"/>
            </c:ext>
          </c:extLst>
        </c:ser>
        <c:dLbls>
          <c:showLegendKey val="0"/>
          <c:showVal val="1"/>
          <c:showCatName val="0"/>
          <c:showSerName val="0"/>
          <c:showPercent val="0"/>
          <c:showBubbleSize val="0"/>
        </c:dLbls>
        <c:marker val="1"/>
        <c:smooth val="0"/>
        <c:axId val="1705029808"/>
        <c:axId val="1874632960"/>
      </c:lineChart>
      <c:catAx>
        <c:axId val="170502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874632960"/>
        <c:crosses val="autoZero"/>
        <c:auto val="1"/>
        <c:lblAlgn val="ctr"/>
        <c:lblOffset val="100"/>
        <c:noMultiLvlLbl val="0"/>
      </c:catAx>
      <c:valAx>
        <c:axId val="1874632960"/>
        <c:scaling>
          <c:orientation val="minMax"/>
        </c:scaling>
        <c:delete val="1"/>
        <c:axPos val="l"/>
        <c:majorGridlines>
          <c:spPr>
            <a:ln w="9525" cap="flat" cmpd="sng" algn="ctr">
              <a:noFill/>
              <a:round/>
            </a:ln>
            <a:effectLst/>
          </c:spPr>
        </c:majorGridlines>
        <c:numFmt formatCode="0.0%" sourceLinked="1"/>
        <c:majorTickMark val="none"/>
        <c:minorTickMark val="none"/>
        <c:tickLblPos val="nextTo"/>
        <c:crossAx val="1705029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Sheet2!$B$78</c:f>
              <c:strCache>
                <c:ptCount val="1"/>
                <c:pt idx="0">
                  <c:v>Vaya's Score</c:v>
                </c:pt>
              </c:strCache>
            </c:strRef>
          </c:tx>
          <c:spPr>
            <a:solidFill>
              <a:schemeClr val="bg1">
                <a:lumMod val="50000"/>
              </a:schemeClr>
            </a:solidFill>
            <a:ln>
              <a:noFill/>
            </a:ln>
            <a:effectLst/>
          </c:spPr>
          <c:invertIfNegative val="0"/>
          <c:dPt>
            <c:idx val="0"/>
            <c:invertIfNegative val="0"/>
            <c:bubble3D val="0"/>
            <c:spPr>
              <a:solidFill>
                <a:schemeClr val="bg1">
                  <a:lumMod val="50000"/>
                  <a:alpha val="40000"/>
                </a:schemeClr>
              </a:solidFill>
              <a:ln>
                <a:noFill/>
              </a:ln>
              <a:effectLst/>
            </c:spPr>
            <c:extLst>
              <c:ext xmlns:c16="http://schemas.microsoft.com/office/drawing/2014/chart" uri="{C3380CC4-5D6E-409C-BE32-E72D297353CC}">
                <c16:uniqueId val="{00000002-0C2F-42AE-AAA3-BFBB1803AE79}"/>
              </c:ext>
            </c:extLst>
          </c:dPt>
          <c:dPt>
            <c:idx val="1"/>
            <c:invertIfNegative val="0"/>
            <c:bubble3D val="0"/>
            <c:spPr>
              <a:solidFill>
                <a:schemeClr val="bg1">
                  <a:lumMod val="50000"/>
                  <a:alpha val="50000"/>
                </a:schemeClr>
              </a:solidFill>
              <a:ln>
                <a:noFill/>
              </a:ln>
              <a:effectLst/>
            </c:spPr>
            <c:extLst>
              <c:ext xmlns:c16="http://schemas.microsoft.com/office/drawing/2014/chart" uri="{C3380CC4-5D6E-409C-BE32-E72D297353CC}">
                <c16:uniqueId val="{00000003-0C2F-42AE-AAA3-BFBB1803AE79}"/>
              </c:ext>
            </c:extLst>
          </c:dPt>
          <c:dPt>
            <c:idx val="2"/>
            <c:invertIfNegative val="0"/>
            <c:bubble3D val="0"/>
            <c:spPr>
              <a:solidFill>
                <a:schemeClr val="bg1">
                  <a:lumMod val="50000"/>
                  <a:alpha val="60000"/>
                </a:schemeClr>
              </a:solidFill>
              <a:ln>
                <a:noFill/>
              </a:ln>
              <a:effectLst/>
            </c:spPr>
            <c:extLst>
              <c:ext xmlns:c16="http://schemas.microsoft.com/office/drawing/2014/chart" uri="{C3380CC4-5D6E-409C-BE32-E72D297353CC}">
                <c16:uniqueId val="{00000004-0C2F-42AE-AAA3-BFBB1803AE79}"/>
              </c:ext>
            </c:extLst>
          </c:dPt>
          <c:dPt>
            <c:idx val="3"/>
            <c:invertIfNegative val="0"/>
            <c:bubble3D val="0"/>
            <c:spPr>
              <a:solidFill>
                <a:schemeClr val="bg1">
                  <a:lumMod val="50000"/>
                  <a:alpha val="70000"/>
                </a:schemeClr>
              </a:solidFill>
              <a:ln>
                <a:noFill/>
              </a:ln>
              <a:effectLst/>
            </c:spPr>
            <c:extLst>
              <c:ext xmlns:c16="http://schemas.microsoft.com/office/drawing/2014/chart" uri="{C3380CC4-5D6E-409C-BE32-E72D297353CC}">
                <c16:uniqueId val="{00000005-0C2F-42AE-AAA3-BFBB1803AE79}"/>
              </c:ext>
            </c:extLst>
          </c:dPt>
          <c:dPt>
            <c:idx val="4"/>
            <c:invertIfNegative val="0"/>
            <c:bubble3D val="0"/>
            <c:spPr>
              <a:solidFill>
                <a:schemeClr val="bg1">
                  <a:lumMod val="50000"/>
                  <a:alpha val="80000"/>
                </a:schemeClr>
              </a:solidFill>
              <a:ln>
                <a:noFill/>
              </a:ln>
              <a:effectLst/>
            </c:spPr>
            <c:extLst>
              <c:ext xmlns:c16="http://schemas.microsoft.com/office/drawing/2014/chart" uri="{C3380CC4-5D6E-409C-BE32-E72D297353CC}">
                <c16:uniqueId val="{00000006-0C2F-42AE-AAA3-BFBB1803AE7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Sheet2!$C$77:$H$77</c:f>
              <c:numCache>
                <c:formatCode>General</c:formatCode>
                <c:ptCount val="6"/>
                <c:pt idx="0">
                  <c:v>2014</c:v>
                </c:pt>
                <c:pt idx="1">
                  <c:v>2015</c:v>
                </c:pt>
                <c:pt idx="2">
                  <c:v>2016</c:v>
                </c:pt>
                <c:pt idx="3">
                  <c:v>2017</c:v>
                </c:pt>
                <c:pt idx="4">
                  <c:v>2018</c:v>
                </c:pt>
                <c:pt idx="5">
                  <c:v>2019</c:v>
                </c:pt>
              </c:numCache>
            </c:numRef>
          </c:cat>
          <c:val>
            <c:numRef>
              <c:f>Sheet2!$C$78:$H$78</c:f>
              <c:numCache>
                <c:formatCode>0.0%</c:formatCode>
                <c:ptCount val="6"/>
                <c:pt idx="0">
                  <c:v>0.41499999999999998</c:v>
                </c:pt>
                <c:pt idx="1">
                  <c:v>0.48499999999999999</c:v>
                </c:pt>
                <c:pt idx="2">
                  <c:v>0.748</c:v>
                </c:pt>
                <c:pt idx="3">
                  <c:v>0.872</c:v>
                </c:pt>
                <c:pt idx="4">
                  <c:v>0.87599999999999989</c:v>
                </c:pt>
                <c:pt idx="5">
                  <c:v>0.84900000000000009</c:v>
                </c:pt>
              </c:numCache>
            </c:numRef>
          </c:val>
          <c:extLst>
            <c:ext xmlns:c16="http://schemas.microsoft.com/office/drawing/2014/chart" uri="{C3380CC4-5D6E-409C-BE32-E72D297353CC}">
              <c16:uniqueId val="{00000000-0C2F-42AE-AAA3-BFBB1803AE79}"/>
            </c:ext>
          </c:extLst>
        </c:ser>
        <c:dLbls>
          <c:showLegendKey val="0"/>
          <c:showVal val="0"/>
          <c:showCatName val="0"/>
          <c:showSerName val="0"/>
          <c:showPercent val="0"/>
          <c:showBubbleSize val="0"/>
        </c:dLbls>
        <c:gapWidth val="40"/>
        <c:axId val="1877298016"/>
        <c:axId val="1874696608"/>
      </c:barChart>
      <c:lineChart>
        <c:grouping val="standard"/>
        <c:varyColors val="0"/>
        <c:ser>
          <c:idx val="2"/>
          <c:order val="1"/>
          <c:tx>
            <c:strRef>
              <c:f>Sheet2!$B$79</c:f>
              <c:strCache>
                <c:ptCount val="1"/>
                <c:pt idx="0">
                  <c:v>NC Overall</c:v>
                </c:pt>
              </c:strCache>
            </c:strRef>
          </c:tx>
          <c:spPr>
            <a:ln w="57150" cap="rnd">
              <a:solidFill>
                <a:srgbClr val="9999FF">
                  <a:alpha val="71000"/>
                </a:srgbClr>
              </a:solidFill>
              <a:round/>
            </a:ln>
            <a:effectLst/>
          </c:spPr>
          <c:marker>
            <c:symbol val="none"/>
          </c:marker>
          <c:cat>
            <c:numRef>
              <c:f>Sheet2!$C$77:$H$77</c:f>
              <c:numCache>
                <c:formatCode>General</c:formatCode>
                <c:ptCount val="6"/>
                <c:pt idx="0">
                  <c:v>2014</c:v>
                </c:pt>
                <c:pt idx="1">
                  <c:v>2015</c:v>
                </c:pt>
                <c:pt idx="2">
                  <c:v>2016</c:v>
                </c:pt>
                <c:pt idx="3">
                  <c:v>2017</c:v>
                </c:pt>
                <c:pt idx="4">
                  <c:v>2018</c:v>
                </c:pt>
                <c:pt idx="5">
                  <c:v>2019</c:v>
                </c:pt>
              </c:numCache>
            </c:numRef>
          </c:cat>
          <c:val>
            <c:numRef>
              <c:f>Sheet2!$C$79:$H$79</c:f>
              <c:numCache>
                <c:formatCode>0.0%</c:formatCode>
                <c:ptCount val="6"/>
                <c:pt idx="0">
                  <c:v>0.59</c:v>
                </c:pt>
                <c:pt idx="1">
                  <c:v>0.621</c:v>
                </c:pt>
                <c:pt idx="2">
                  <c:v>0.84199999999999997</c:v>
                </c:pt>
                <c:pt idx="3">
                  <c:v>0.878</c:v>
                </c:pt>
                <c:pt idx="4">
                  <c:v>0.871</c:v>
                </c:pt>
                <c:pt idx="5">
                  <c:v>0.879</c:v>
                </c:pt>
              </c:numCache>
            </c:numRef>
          </c:val>
          <c:smooth val="0"/>
          <c:extLst>
            <c:ext xmlns:c16="http://schemas.microsoft.com/office/drawing/2014/chart" uri="{C3380CC4-5D6E-409C-BE32-E72D297353CC}">
              <c16:uniqueId val="{00000001-0C2F-42AE-AAA3-BFBB1803AE79}"/>
            </c:ext>
          </c:extLst>
        </c:ser>
        <c:dLbls>
          <c:showLegendKey val="0"/>
          <c:showVal val="0"/>
          <c:showCatName val="0"/>
          <c:showSerName val="0"/>
          <c:showPercent val="0"/>
          <c:showBubbleSize val="0"/>
        </c:dLbls>
        <c:marker val="1"/>
        <c:smooth val="0"/>
        <c:axId val="1877298016"/>
        <c:axId val="1874696608"/>
      </c:lineChart>
      <c:catAx>
        <c:axId val="187729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874696608"/>
        <c:crosses val="autoZero"/>
        <c:auto val="1"/>
        <c:lblAlgn val="ctr"/>
        <c:lblOffset val="100"/>
        <c:noMultiLvlLbl val="0"/>
      </c:catAx>
      <c:valAx>
        <c:axId val="1874696608"/>
        <c:scaling>
          <c:orientation val="minMax"/>
          <c:max val="0.9"/>
        </c:scaling>
        <c:delete val="1"/>
        <c:axPos val="l"/>
        <c:majorGridlines>
          <c:spPr>
            <a:ln w="9525" cap="flat" cmpd="sng" algn="ctr">
              <a:noFill/>
              <a:round/>
            </a:ln>
            <a:effectLst/>
          </c:spPr>
        </c:majorGridlines>
        <c:numFmt formatCode="0.0%" sourceLinked="1"/>
        <c:majorTickMark val="none"/>
        <c:minorTickMark val="none"/>
        <c:tickLblPos val="nextTo"/>
        <c:crossAx val="1877298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Sheet2!$B$98</c:f>
              <c:strCache>
                <c:ptCount val="1"/>
                <c:pt idx="0">
                  <c:v>Vaya's Score</c:v>
                </c:pt>
              </c:strCache>
            </c:strRef>
          </c:tx>
          <c:spPr>
            <a:solidFill>
              <a:srgbClr val="507C95"/>
            </a:solidFill>
            <a:ln>
              <a:noFill/>
            </a:ln>
            <a:effectLst/>
          </c:spPr>
          <c:invertIfNegative val="0"/>
          <c:dPt>
            <c:idx val="1"/>
            <c:invertIfNegative val="0"/>
            <c:bubble3D val="0"/>
            <c:spPr>
              <a:solidFill>
                <a:srgbClr val="507C95">
                  <a:alpha val="90000"/>
                </a:srgbClr>
              </a:solidFill>
              <a:ln>
                <a:noFill/>
              </a:ln>
              <a:effectLst/>
            </c:spPr>
            <c:extLst>
              <c:ext xmlns:c16="http://schemas.microsoft.com/office/drawing/2014/chart" uri="{C3380CC4-5D6E-409C-BE32-E72D297353CC}">
                <c16:uniqueId val="{00000006-32EA-4CC1-A4B1-12BF8177BB7D}"/>
              </c:ext>
            </c:extLst>
          </c:dPt>
          <c:dPt>
            <c:idx val="2"/>
            <c:invertIfNegative val="0"/>
            <c:bubble3D val="0"/>
            <c:spPr>
              <a:solidFill>
                <a:srgbClr val="507C95">
                  <a:alpha val="80000"/>
                </a:srgbClr>
              </a:solidFill>
              <a:ln>
                <a:noFill/>
              </a:ln>
              <a:effectLst/>
            </c:spPr>
            <c:extLst>
              <c:ext xmlns:c16="http://schemas.microsoft.com/office/drawing/2014/chart" uri="{C3380CC4-5D6E-409C-BE32-E72D297353CC}">
                <c16:uniqueId val="{00000005-32EA-4CC1-A4B1-12BF8177BB7D}"/>
              </c:ext>
            </c:extLst>
          </c:dPt>
          <c:dPt>
            <c:idx val="3"/>
            <c:invertIfNegative val="0"/>
            <c:bubble3D val="0"/>
            <c:spPr>
              <a:solidFill>
                <a:srgbClr val="507C95">
                  <a:alpha val="70000"/>
                </a:srgbClr>
              </a:solidFill>
              <a:ln>
                <a:noFill/>
              </a:ln>
              <a:effectLst/>
            </c:spPr>
            <c:extLst>
              <c:ext xmlns:c16="http://schemas.microsoft.com/office/drawing/2014/chart" uri="{C3380CC4-5D6E-409C-BE32-E72D297353CC}">
                <c16:uniqueId val="{00000004-32EA-4CC1-A4B1-12BF8177BB7D}"/>
              </c:ext>
            </c:extLst>
          </c:dPt>
          <c:dPt>
            <c:idx val="4"/>
            <c:invertIfNegative val="0"/>
            <c:bubble3D val="0"/>
            <c:spPr>
              <a:solidFill>
                <a:srgbClr val="507C95">
                  <a:alpha val="60000"/>
                </a:srgbClr>
              </a:solidFill>
              <a:ln>
                <a:noFill/>
              </a:ln>
              <a:effectLst/>
            </c:spPr>
            <c:extLst>
              <c:ext xmlns:c16="http://schemas.microsoft.com/office/drawing/2014/chart" uri="{C3380CC4-5D6E-409C-BE32-E72D297353CC}">
                <c16:uniqueId val="{00000003-32EA-4CC1-A4B1-12BF8177BB7D}"/>
              </c:ext>
            </c:extLst>
          </c:dPt>
          <c:dPt>
            <c:idx val="5"/>
            <c:invertIfNegative val="0"/>
            <c:bubble3D val="0"/>
            <c:spPr>
              <a:solidFill>
                <a:srgbClr val="507C95">
                  <a:alpha val="50000"/>
                </a:srgbClr>
              </a:solidFill>
              <a:ln>
                <a:noFill/>
              </a:ln>
              <a:effectLst/>
            </c:spPr>
            <c:extLst>
              <c:ext xmlns:c16="http://schemas.microsoft.com/office/drawing/2014/chart" uri="{C3380CC4-5D6E-409C-BE32-E72D297353CC}">
                <c16:uniqueId val="{00000002-32EA-4CC1-A4B1-12BF8177BB7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Sheet2!$C$97:$H$97</c:f>
              <c:numCache>
                <c:formatCode>General</c:formatCode>
                <c:ptCount val="6"/>
                <c:pt idx="0">
                  <c:v>2014</c:v>
                </c:pt>
                <c:pt idx="1">
                  <c:v>2015</c:v>
                </c:pt>
                <c:pt idx="2">
                  <c:v>2016</c:v>
                </c:pt>
                <c:pt idx="3">
                  <c:v>2017</c:v>
                </c:pt>
                <c:pt idx="4">
                  <c:v>2018</c:v>
                </c:pt>
                <c:pt idx="5">
                  <c:v>2019</c:v>
                </c:pt>
              </c:numCache>
            </c:numRef>
          </c:cat>
          <c:val>
            <c:numRef>
              <c:f>Sheet2!$C$98:$H$98</c:f>
              <c:numCache>
                <c:formatCode>0.0%</c:formatCode>
                <c:ptCount val="6"/>
                <c:pt idx="0">
                  <c:v>0.67400000000000004</c:v>
                </c:pt>
                <c:pt idx="1">
                  <c:v>0.74299999999999999</c:v>
                </c:pt>
                <c:pt idx="2">
                  <c:v>0.85799999999999998</c:v>
                </c:pt>
                <c:pt idx="3">
                  <c:v>0.84599999999999997</c:v>
                </c:pt>
                <c:pt idx="4">
                  <c:v>0.84299999999999997</c:v>
                </c:pt>
                <c:pt idx="5">
                  <c:v>0.86</c:v>
                </c:pt>
              </c:numCache>
            </c:numRef>
          </c:val>
          <c:extLst>
            <c:ext xmlns:c16="http://schemas.microsoft.com/office/drawing/2014/chart" uri="{C3380CC4-5D6E-409C-BE32-E72D297353CC}">
              <c16:uniqueId val="{00000000-32EA-4CC1-A4B1-12BF8177BB7D}"/>
            </c:ext>
          </c:extLst>
        </c:ser>
        <c:dLbls>
          <c:showLegendKey val="0"/>
          <c:showVal val="0"/>
          <c:showCatName val="0"/>
          <c:showSerName val="0"/>
          <c:showPercent val="0"/>
          <c:showBubbleSize val="0"/>
        </c:dLbls>
        <c:gapWidth val="60"/>
        <c:axId val="1809893664"/>
        <c:axId val="1715939520"/>
      </c:barChart>
      <c:lineChart>
        <c:grouping val="standard"/>
        <c:varyColors val="0"/>
        <c:ser>
          <c:idx val="1"/>
          <c:order val="1"/>
          <c:tx>
            <c:strRef>
              <c:f>Sheet2!$B$99</c:f>
              <c:strCache>
                <c:ptCount val="1"/>
                <c:pt idx="0">
                  <c:v>NC Overall</c:v>
                </c:pt>
              </c:strCache>
            </c:strRef>
          </c:tx>
          <c:spPr>
            <a:ln w="57150" cap="rnd">
              <a:solidFill>
                <a:srgbClr val="9999FF">
                  <a:alpha val="59000"/>
                </a:srgbClr>
              </a:solidFill>
              <a:round/>
            </a:ln>
            <a:effectLst/>
          </c:spPr>
          <c:marker>
            <c:symbol val="none"/>
          </c:marker>
          <c:cat>
            <c:numRef>
              <c:f>Sheet2!$C$97:$H$97</c:f>
              <c:numCache>
                <c:formatCode>General</c:formatCode>
                <c:ptCount val="6"/>
                <c:pt idx="0">
                  <c:v>2014</c:v>
                </c:pt>
                <c:pt idx="1">
                  <c:v>2015</c:v>
                </c:pt>
                <c:pt idx="2">
                  <c:v>2016</c:v>
                </c:pt>
                <c:pt idx="3">
                  <c:v>2017</c:v>
                </c:pt>
                <c:pt idx="4">
                  <c:v>2018</c:v>
                </c:pt>
                <c:pt idx="5">
                  <c:v>2019</c:v>
                </c:pt>
              </c:numCache>
            </c:numRef>
          </c:cat>
          <c:val>
            <c:numRef>
              <c:f>Sheet2!$C$99:$H$99</c:f>
              <c:numCache>
                <c:formatCode>0.0%</c:formatCode>
                <c:ptCount val="6"/>
                <c:pt idx="0">
                  <c:v>0.76700000000000002</c:v>
                </c:pt>
                <c:pt idx="1">
                  <c:v>0.77900000000000003</c:v>
                </c:pt>
                <c:pt idx="2">
                  <c:v>0.876</c:v>
                </c:pt>
                <c:pt idx="3">
                  <c:v>0.85599999999999998</c:v>
                </c:pt>
                <c:pt idx="4">
                  <c:v>0.871</c:v>
                </c:pt>
                <c:pt idx="5">
                  <c:v>0.89200000000000002</c:v>
                </c:pt>
              </c:numCache>
            </c:numRef>
          </c:val>
          <c:smooth val="0"/>
          <c:extLst>
            <c:ext xmlns:c16="http://schemas.microsoft.com/office/drawing/2014/chart" uri="{C3380CC4-5D6E-409C-BE32-E72D297353CC}">
              <c16:uniqueId val="{00000001-32EA-4CC1-A4B1-12BF8177BB7D}"/>
            </c:ext>
          </c:extLst>
        </c:ser>
        <c:dLbls>
          <c:showLegendKey val="0"/>
          <c:showVal val="0"/>
          <c:showCatName val="0"/>
          <c:showSerName val="0"/>
          <c:showPercent val="0"/>
          <c:showBubbleSize val="0"/>
        </c:dLbls>
        <c:marker val="1"/>
        <c:smooth val="0"/>
        <c:axId val="1809893664"/>
        <c:axId val="1715939520"/>
      </c:lineChart>
      <c:catAx>
        <c:axId val="180989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715939520"/>
        <c:crosses val="autoZero"/>
        <c:auto val="1"/>
        <c:lblAlgn val="ctr"/>
        <c:lblOffset val="100"/>
        <c:noMultiLvlLbl val="0"/>
      </c:catAx>
      <c:valAx>
        <c:axId val="1715939520"/>
        <c:scaling>
          <c:orientation val="minMax"/>
          <c:max val="0.9"/>
        </c:scaling>
        <c:delete val="1"/>
        <c:axPos val="l"/>
        <c:majorGridlines>
          <c:spPr>
            <a:ln w="9525" cap="flat" cmpd="sng" algn="ctr">
              <a:noFill/>
              <a:round/>
            </a:ln>
            <a:effectLst/>
          </c:spPr>
        </c:majorGridlines>
        <c:numFmt formatCode="0.0%" sourceLinked="1"/>
        <c:majorTickMark val="none"/>
        <c:minorTickMark val="none"/>
        <c:tickLblPos val="nextTo"/>
        <c:crossAx val="1809893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Sheet2!$B$114</c:f>
              <c:strCache>
                <c:ptCount val="1"/>
                <c:pt idx="0">
                  <c:v>Vaya's Score</c:v>
                </c:pt>
              </c:strCache>
            </c:strRef>
          </c:tx>
          <c:spPr>
            <a:solidFill>
              <a:srgbClr val="6666FF"/>
            </a:solidFill>
            <a:ln>
              <a:noFill/>
            </a:ln>
            <a:effectLst/>
          </c:spPr>
          <c:invertIfNegative val="0"/>
          <c:dPt>
            <c:idx val="0"/>
            <c:invertIfNegative val="0"/>
            <c:bubble3D val="0"/>
            <c:spPr>
              <a:solidFill>
                <a:srgbClr val="6666FF">
                  <a:alpha val="40000"/>
                </a:srgbClr>
              </a:solidFill>
              <a:ln>
                <a:noFill/>
              </a:ln>
              <a:effectLst/>
            </c:spPr>
            <c:extLst>
              <c:ext xmlns:c16="http://schemas.microsoft.com/office/drawing/2014/chart" uri="{C3380CC4-5D6E-409C-BE32-E72D297353CC}">
                <c16:uniqueId val="{00000003-2B97-4EB6-B7E5-8FC7B62275ED}"/>
              </c:ext>
            </c:extLst>
          </c:dPt>
          <c:dPt>
            <c:idx val="1"/>
            <c:invertIfNegative val="0"/>
            <c:bubble3D val="0"/>
            <c:spPr>
              <a:solidFill>
                <a:srgbClr val="6666FF">
                  <a:alpha val="50000"/>
                </a:srgbClr>
              </a:solidFill>
              <a:ln>
                <a:noFill/>
              </a:ln>
              <a:effectLst/>
            </c:spPr>
            <c:extLst>
              <c:ext xmlns:c16="http://schemas.microsoft.com/office/drawing/2014/chart" uri="{C3380CC4-5D6E-409C-BE32-E72D297353CC}">
                <c16:uniqueId val="{00000005-2B97-4EB6-B7E5-8FC7B62275ED}"/>
              </c:ext>
            </c:extLst>
          </c:dPt>
          <c:dPt>
            <c:idx val="2"/>
            <c:invertIfNegative val="0"/>
            <c:bubble3D val="0"/>
            <c:spPr>
              <a:solidFill>
                <a:srgbClr val="6666FF">
                  <a:alpha val="60000"/>
                </a:srgbClr>
              </a:solidFill>
              <a:ln>
                <a:noFill/>
              </a:ln>
              <a:effectLst/>
            </c:spPr>
            <c:extLst>
              <c:ext xmlns:c16="http://schemas.microsoft.com/office/drawing/2014/chart" uri="{C3380CC4-5D6E-409C-BE32-E72D297353CC}">
                <c16:uniqueId val="{00000006-2B97-4EB6-B7E5-8FC7B62275ED}"/>
              </c:ext>
            </c:extLst>
          </c:dPt>
          <c:dPt>
            <c:idx val="3"/>
            <c:invertIfNegative val="0"/>
            <c:bubble3D val="0"/>
            <c:spPr>
              <a:solidFill>
                <a:srgbClr val="6666FF">
                  <a:alpha val="70000"/>
                </a:srgbClr>
              </a:solidFill>
              <a:ln>
                <a:noFill/>
              </a:ln>
              <a:effectLst/>
            </c:spPr>
            <c:extLst>
              <c:ext xmlns:c16="http://schemas.microsoft.com/office/drawing/2014/chart" uri="{C3380CC4-5D6E-409C-BE32-E72D297353CC}">
                <c16:uniqueId val="{00000007-2B97-4EB6-B7E5-8FC7B62275ED}"/>
              </c:ext>
            </c:extLst>
          </c:dPt>
          <c:dPt>
            <c:idx val="4"/>
            <c:invertIfNegative val="0"/>
            <c:bubble3D val="0"/>
            <c:spPr>
              <a:solidFill>
                <a:srgbClr val="6666FF">
                  <a:alpha val="80000"/>
                </a:srgbClr>
              </a:solidFill>
              <a:ln>
                <a:noFill/>
              </a:ln>
              <a:effectLst/>
            </c:spPr>
            <c:extLst>
              <c:ext xmlns:c16="http://schemas.microsoft.com/office/drawing/2014/chart" uri="{C3380CC4-5D6E-409C-BE32-E72D297353CC}">
                <c16:uniqueId val="{00000008-2B97-4EB6-B7E5-8FC7B62275ED}"/>
              </c:ext>
            </c:extLst>
          </c:dPt>
          <c:dLbls>
            <c:dLbl>
              <c:idx val="0"/>
              <c:layout>
                <c:manualLayout>
                  <c:x val="-7.3804837147941993E-18"/>
                  <c:y val="-1.6927081597863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97-4EB6-B7E5-8FC7B62275ED}"/>
                </c:ext>
              </c:extLst>
            </c:dLbl>
            <c:dLbl>
              <c:idx val="1"/>
              <c:layout>
                <c:manualLayout>
                  <c:x val="-2.9521934859176797E-17"/>
                  <c:y val="-2.53906223967947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97-4EB6-B7E5-8FC7B62275E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Sheet2!$C$113:$H$113</c:f>
              <c:numCache>
                <c:formatCode>General</c:formatCode>
                <c:ptCount val="6"/>
                <c:pt idx="0">
                  <c:v>2014</c:v>
                </c:pt>
                <c:pt idx="1">
                  <c:v>2015</c:v>
                </c:pt>
                <c:pt idx="2">
                  <c:v>2016</c:v>
                </c:pt>
                <c:pt idx="3">
                  <c:v>2017</c:v>
                </c:pt>
                <c:pt idx="4">
                  <c:v>2018</c:v>
                </c:pt>
                <c:pt idx="5">
                  <c:v>2019</c:v>
                </c:pt>
              </c:numCache>
            </c:numRef>
          </c:cat>
          <c:val>
            <c:numRef>
              <c:f>Sheet2!$C$114:$H$114</c:f>
              <c:numCache>
                <c:formatCode>0.0%</c:formatCode>
                <c:ptCount val="6"/>
                <c:pt idx="0">
                  <c:v>0.67400000000000004</c:v>
                </c:pt>
                <c:pt idx="1">
                  <c:v>0.67700000000000005</c:v>
                </c:pt>
                <c:pt idx="2">
                  <c:v>0.85099999999999998</c:v>
                </c:pt>
                <c:pt idx="3">
                  <c:v>0.88099999999999989</c:v>
                </c:pt>
                <c:pt idx="4">
                  <c:v>0.82799999999999996</c:v>
                </c:pt>
                <c:pt idx="5">
                  <c:v>0.86199999999999999</c:v>
                </c:pt>
              </c:numCache>
            </c:numRef>
          </c:val>
          <c:extLst>
            <c:ext xmlns:c16="http://schemas.microsoft.com/office/drawing/2014/chart" uri="{C3380CC4-5D6E-409C-BE32-E72D297353CC}">
              <c16:uniqueId val="{00000000-2B97-4EB6-B7E5-8FC7B62275ED}"/>
            </c:ext>
          </c:extLst>
        </c:ser>
        <c:dLbls>
          <c:showLegendKey val="0"/>
          <c:showVal val="0"/>
          <c:showCatName val="0"/>
          <c:showSerName val="0"/>
          <c:showPercent val="0"/>
          <c:showBubbleSize val="0"/>
        </c:dLbls>
        <c:gapWidth val="50"/>
        <c:axId val="1811158768"/>
        <c:axId val="1915645648"/>
      </c:barChart>
      <c:lineChart>
        <c:grouping val="standard"/>
        <c:varyColors val="0"/>
        <c:ser>
          <c:idx val="1"/>
          <c:order val="1"/>
          <c:tx>
            <c:strRef>
              <c:f>Sheet2!$B$115</c:f>
              <c:strCache>
                <c:ptCount val="1"/>
                <c:pt idx="0">
                  <c:v>NC Overall</c:v>
                </c:pt>
              </c:strCache>
            </c:strRef>
          </c:tx>
          <c:spPr>
            <a:ln w="57150" cap="rnd">
              <a:solidFill>
                <a:schemeClr val="accent1">
                  <a:lumMod val="60000"/>
                  <a:lumOff val="40000"/>
                  <a:alpha val="94000"/>
                </a:schemeClr>
              </a:solidFill>
              <a:round/>
            </a:ln>
            <a:effectLst/>
          </c:spPr>
          <c:marker>
            <c:symbol val="none"/>
          </c:marker>
          <c:cat>
            <c:numRef>
              <c:f>Sheet2!$C$113:$H$113</c:f>
              <c:numCache>
                <c:formatCode>General</c:formatCode>
                <c:ptCount val="6"/>
                <c:pt idx="0">
                  <c:v>2014</c:v>
                </c:pt>
                <c:pt idx="1">
                  <c:v>2015</c:v>
                </c:pt>
                <c:pt idx="2">
                  <c:v>2016</c:v>
                </c:pt>
                <c:pt idx="3">
                  <c:v>2017</c:v>
                </c:pt>
                <c:pt idx="4">
                  <c:v>2018</c:v>
                </c:pt>
                <c:pt idx="5">
                  <c:v>2019</c:v>
                </c:pt>
              </c:numCache>
            </c:numRef>
          </c:cat>
          <c:val>
            <c:numRef>
              <c:f>Sheet2!$C$115:$H$115</c:f>
              <c:numCache>
                <c:formatCode>0.0%</c:formatCode>
                <c:ptCount val="6"/>
                <c:pt idx="0">
                  <c:v>0.70899999999999996</c:v>
                </c:pt>
                <c:pt idx="1">
                  <c:v>0.71899999999999997</c:v>
                </c:pt>
                <c:pt idx="2">
                  <c:v>0.84599999999999997</c:v>
                </c:pt>
                <c:pt idx="3">
                  <c:v>0.83499999999999996</c:v>
                </c:pt>
                <c:pt idx="4">
                  <c:v>0.84299999999999997</c:v>
                </c:pt>
                <c:pt idx="5">
                  <c:v>0.8640000000000001</c:v>
                </c:pt>
              </c:numCache>
            </c:numRef>
          </c:val>
          <c:smooth val="0"/>
          <c:extLst>
            <c:ext xmlns:c16="http://schemas.microsoft.com/office/drawing/2014/chart" uri="{C3380CC4-5D6E-409C-BE32-E72D297353CC}">
              <c16:uniqueId val="{00000001-2B97-4EB6-B7E5-8FC7B62275ED}"/>
            </c:ext>
          </c:extLst>
        </c:ser>
        <c:dLbls>
          <c:showLegendKey val="0"/>
          <c:showVal val="0"/>
          <c:showCatName val="0"/>
          <c:showSerName val="0"/>
          <c:showPercent val="0"/>
          <c:showBubbleSize val="0"/>
        </c:dLbls>
        <c:marker val="1"/>
        <c:smooth val="0"/>
        <c:axId val="1811158768"/>
        <c:axId val="1915645648"/>
      </c:lineChart>
      <c:catAx>
        <c:axId val="181115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915645648"/>
        <c:crosses val="autoZero"/>
        <c:auto val="1"/>
        <c:lblAlgn val="ctr"/>
        <c:lblOffset val="100"/>
        <c:noMultiLvlLbl val="0"/>
      </c:catAx>
      <c:valAx>
        <c:axId val="1915645648"/>
        <c:scaling>
          <c:orientation val="minMax"/>
          <c:max val="0.9"/>
        </c:scaling>
        <c:delete val="1"/>
        <c:axPos val="l"/>
        <c:majorGridlines>
          <c:spPr>
            <a:ln w="9525" cap="flat" cmpd="sng" algn="ctr">
              <a:noFill/>
              <a:round/>
            </a:ln>
            <a:effectLst/>
          </c:spPr>
        </c:majorGridlines>
        <c:numFmt formatCode="0.0%" sourceLinked="1"/>
        <c:majorTickMark val="none"/>
        <c:minorTickMark val="none"/>
        <c:tickLblPos val="nextTo"/>
        <c:crossAx val="181115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Sheet2!$B$132</c:f>
              <c:strCache>
                <c:ptCount val="1"/>
                <c:pt idx="0">
                  <c:v>Vaya's Score</c:v>
                </c:pt>
              </c:strCache>
            </c:strRef>
          </c:tx>
          <c:spPr>
            <a:solidFill>
              <a:srgbClr val="74A5C5"/>
            </a:solidFill>
            <a:ln>
              <a:noFill/>
            </a:ln>
            <a:effectLst/>
          </c:spPr>
          <c:invertIfNegative val="0"/>
          <c:dPt>
            <c:idx val="0"/>
            <c:invertIfNegative val="0"/>
            <c:bubble3D val="0"/>
            <c:spPr>
              <a:solidFill>
                <a:srgbClr val="74A5C5">
                  <a:alpha val="10000"/>
                </a:srgbClr>
              </a:solidFill>
              <a:ln>
                <a:noFill/>
              </a:ln>
              <a:effectLst/>
            </c:spPr>
            <c:extLst>
              <c:ext xmlns:c16="http://schemas.microsoft.com/office/drawing/2014/chart" uri="{C3380CC4-5D6E-409C-BE32-E72D297353CC}">
                <c16:uniqueId val="{00000002-B056-4038-89BC-0241E26D56D1}"/>
              </c:ext>
            </c:extLst>
          </c:dPt>
          <c:dPt>
            <c:idx val="1"/>
            <c:invertIfNegative val="0"/>
            <c:bubble3D val="0"/>
            <c:spPr>
              <a:solidFill>
                <a:srgbClr val="74A5C5">
                  <a:alpha val="20000"/>
                </a:srgbClr>
              </a:solidFill>
              <a:ln>
                <a:noFill/>
              </a:ln>
              <a:effectLst/>
            </c:spPr>
            <c:extLst>
              <c:ext xmlns:c16="http://schemas.microsoft.com/office/drawing/2014/chart" uri="{C3380CC4-5D6E-409C-BE32-E72D297353CC}">
                <c16:uniqueId val="{00000003-B056-4038-89BC-0241E26D56D1}"/>
              </c:ext>
            </c:extLst>
          </c:dPt>
          <c:dPt>
            <c:idx val="2"/>
            <c:invertIfNegative val="0"/>
            <c:bubble3D val="0"/>
            <c:spPr>
              <a:solidFill>
                <a:srgbClr val="74A5C5">
                  <a:alpha val="30000"/>
                </a:srgbClr>
              </a:solidFill>
              <a:ln>
                <a:noFill/>
              </a:ln>
              <a:effectLst/>
            </c:spPr>
            <c:extLst>
              <c:ext xmlns:c16="http://schemas.microsoft.com/office/drawing/2014/chart" uri="{C3380CC4-5D6E-409C-BE32-E72D297353CC}">
                <c16:uniqueId val="{00000004-B056-4038-89BC-0241E26D56D1}"/>
              </c:ext>
            </c:extLst>
          </c:dPt>
          <c:dPt>
            <c:idx val="3"/>
            <c:invertIfNegative val="0"/>
            <c:bubble3D val="0"/>
            <c:spPr>
              <a:solidFill>
                <a:srgbClr val="74A5C5">
                  <a:alpha val="40000"/>
                </a:srgbClr>
              </a:solidFill>
              <a:ln>
                <a:noFill/>
              </a:ln>
              <a:effectLst/>
            </c:spPr>
            <c:extLst>
              <c:ext xmlns:c16="http://schemas.microsoft.com/office/drawing/2014/chart" uri="{C3380CC4-5D6E-409C-BE32-E72D297353CC}">
                <c16:uniqueId val="{00000005-B056-4038-89BC-0241E26D56D1}"/>
              </c:ext>
            </c:extLst>
          </c:dPt>
          <c:dPt>
            <c:idx val="4"/>
            <c:invertIfNegative val="0"/>
            <c:bubble3D val="0"/>
            <c:spPr>
              <a:solidFill>
                <a:srgbClr val="74A5C5">
                  <a:alpha val="50000"/>
                </a:srgbClr>
              </a:solidFill>
              <a:ln>
                <a:noFill/>
              </a:ln>
              <a:effectLst/>
            </c:spPr>
            <c:extLst>
              <c:ext xmlns:c16="http://schemas.microsoft.com/office/drawing/2014/chart" uri="{C3380CC4-5D6E-409C-BE32-E72D297353CC}">
                <c16:uniqueId val="{00000006-B056-4038-89BC-0241E26D56D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Sheet2!$C$131:$H$131</c:f>
              <c:numCache>
                <c:formatCode>General</c:formatCode>
                <c:ptCount val="6"/>
                <c:pt idx="0">
                  <c:v>2014</c:v>
                </c:pt>
                <c:pt idx="1">
                  <c:v>2015</c:v>
                </c:pt>
                <c:pt idx="2">
                  <c:v>2016</c:v>
                </c:pt>
                <c:pt idx="3">
                  <c:v>2017</c:v>
                </c:pt>
                <c:pt idx="4">
                  <c:v>2018</c:v>
                </c:pt>
                <c:pt idx="5">
                  <c:v>2019</c:v>
                </c:pt>
              </c:numCache>
            </c:numRef>
          </c:cat>
          <c:val>
            <c:numRef>
              <c:f>Sheet2!$C$132:$H$132</c:f>
              <c:numCache>
                <c:formatCode>0.0%</c:formatCode>
                <c:ptCount val="6"/>
                <c:pt idx="0">
                  <c:v>0.39899999999999997</c:v>
                </c:pt>
                <c:pt idx="1">
                  <c:v>0.45500000000000002</c:v>
                </c:pt>
                <c:pt idx="2">
                  <c:v>0.73899999999999999</c:v>
                </c:pt>
                <c:pt idx="3">
                  <c:v>0.86</c:v>
                </c:pt>
                <c:pt idx="4">
                  <c:v>0.78099999999999992</c:v>
                </c:pt>
                <c:pt idx="5">
                  <c:v>0.79299999999999993</c:v>
                </c:pt>
              </c:numCache>
            </c:numRef>
          </c:val>
          <c:extLst>
            <c:ext xmlns:c16="http://schemas.microsoft.com/office/drawing/2014/chart" uri="{C3380CC4-5D6E-409C-BE32-E72D297353CC}">
              <c16:uniqueId val="{00000000-B056-4038-89BC-0241E26D56D1}"/>
            </c:ext>
          </c:extLst>
        </c:ser>
        <c:dLbls>
          <c:showLegendKey val="0"/>
          <c:showVal val="1"/>
          <c:showCatName val="0"/>
          <c:showSerName val="0"/>
          <c:showPercent val="0"/>
          <c:showBubbleSize val="0"/>
        </c:dLbls>
        <c:gapWidth val="40"/>
        <c:axId val="1908877216"/>
        <c:axId val="1805059968"/>
      </c:barChart>
      <c:lineChart>
        <c:grouping val="standard"/>
        <c:varyColors val="0"/>
        <c:ser>
          <c:idx val="1"/>
          <c:order val="1"/>
          <c:tx>
            <c:strRef>
              <c:f>Sheet2!$B$133</c:f>
              <c:strCache>
                <c:ptCount val="1"/>
                <c:pt idx="0">
                  <c:v>NC Overall</c:v>
                </c:pt>
              </c:strCache>
            </c:strRef>
          </c:tx>
          <c:spPr>
            <a:ln w="57150" cap="rnd">
              <a:solidFill>
                <a:srgbClr val="9999FF">
                  <a:alpha val="55000"/>
                </a:srgbClr>
              </a:solidFill>
              <a:round/>
            </a:ln>
            <a:effectLst/>
          </c:spPr>
          <c:marker>
            <c:symbol val="none"/>
          </c:marker>
          <c:dLbls>
            <c:delete val="1"/>
          </c:dLbls>
          <c:cat>
            <c:numRef>
              <c:f>Sheet2!$C$131:$H$131</c:f>
              <c:numCache>
                <c:formatCode>General</c:formatCode>
                <c:ptCount val="6"/>
                <c:pt idx="0">
                  <c:v>2014</c:v>
                </c:pt>
                <c:pt idx="1">
                  <c:v>2015</c:v>
                </c:pt>
                <c:pt idx="2">
                  <c:v>2016</c:v>
                </c:pt>
                <c:pt idx="3">
                  <c:v>2017</c:v>
                </c:pt>
                <c:pt idx="4">
                  <c:v>2018</c:v>
                </c:pt>
                <c:pt idx="5">
                  <c:v>2019</c:v>
                </c:pt>
              </c:numCache>
            </c:numRef>
          </c:cat>
          <c:val>
            <c:numRef>
              <c:f>Sheet2!$C$133:$H$133</c:f>
              <c:numCache>
                <c:formatCode>0.0%</c:formatCode>
                <c:ptCount val="6"/>
                <c:pt idx="0">
                  <c:v>0.51700000000000002</c:v>
                </c:pt>
                <c:pt idx="1">
                  <c:v>0.52200000000000002</c:v>
                </c:pt>
                <c:pt idx="2">
                  <c:v>0.76300000000000001</c:v>
                </c:pt>
                <c:pt idx="3">
                  <c:v>0.80100000000000005</c:v>
                </c:pt>
                <c:pt idx="4">
                  <c:v>0.80900000000000005</c:v>
                </c:pt>
                <c:pt idx="5">
                  <c:v>0.83400000000000007</c:v>
                </c:pt>
              </c:numCache>
            </c:numRef>
          </c:val>
          <c:smooth val="0"/>
          <c:extLst>
            <c:ext xmlns:c16="http://schemas.microsoft.com/office/drawing/2014/chart" uri="{C3380CC4-5D6E-409C-BE32-E72D297353CC}">
              <c16:uniqueId val="{00000001-B056-4038-89BC-0241E26D56D1}"/>
            </c:ext>
          </c:extLst>
        </c:ser>
        <c:dLbls>
          <c:showLegendKey val="0"/>
          <c:showVal val="1"/>
          <c:showCatName val="0"/>
          <c:showSerName val="0"/>
          <c:showPercent val="0"/>
          <c:showBubbleSize val="0"/>
        </c:dLbls>
        <c:marker val="1"/>
        <c:smooth val="0"/>
        <c:axId val="1908877216"/>
        <c:axId val="1805059968"/>
      </c:lineChart>
      <c:catAx>
        <c:axId val="190887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805059968"/>
        <c:crosses val="autoZero"/>
        <c:auto val="1"/>
        <c:lblAlgn val="ctr"/>
        <c:lblOffset val="100"/>
        <c:noMultiLvlLbl val="0"/>
      </c:catAx>
      <c:valAx>
        <c:axId val="1805059968"/>
        <c:scaling>
          <c:orientation val="minMax"/>
          <c:max val="0.9"/>
        </c:scaling>
        <c:delete val="1"/>
        <c:axPos val="l"/>
        <c:numFmt formatCode="0.0%" sourceLinked="1"/>
        <c:majorTickMark val="none"/>
        <c:minorTickMark val="none"/>
        <c:tickLblPos val="nextTo"/>
        <c:crossAx val="190887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Sheet2!$B$148</c:f>
              <c:strCache>
                <c:ptCount val="1"/>
                <c:pt idx="0">
                  <c:v>Vaya's Score</c:v>
                </c:pt>
              </c:strCache>
            </c:strRef>
          </c:tx>
          <c:spPr>
            <a:solidFill>
              <a:srgbClr val="013252"/>
            </a:solidFill>
            <a:ln>
              <a:noFill/>
            </a:ln>
            <a:effectLst/>
          </c:spPr>
          <c:invertIfNegative val="0"/>
          <c:dPt>
            <c:idx val="0"/>
            <c:invertIfNegative val="0"/>
            <c:bubble3D val="0"/>
            <c:spPr>
              <a:solidFill>
                <a:srgbClr val="013252">
                  <a:alpha val="40000"/>
                </a:srgbClr>
              </a:solidFill>
              <a:ln>
                <a:noFill/>
              </a:ln>
              <a:effectLst/>
            </c:spPr>
            <c:extLst>
              <c:ext xmlns:c16="http://schemas.microsoft.com/office/drawing/2014/chart" uri="{C3380CC4-5D6E-409C-BE32-E72D297353CC}">
                <c16:uniqueId val="{00000002-F098-42D2-A747-FBFA7DC43CFA}"/>
              </c:ext>
            </c:extLst>
          </c:dPt>
          <c:dPt>
            <c:idx val="1"/>
            <c:invertIfNegative val="0"/>
            <c:bubble3D val="0"/>
            <c:spPr>
              <a:solidFill>
                <a:srgbClr val="013252">
                  <a:alpha val="50000"/>
                </a:srgbClr>
              </a:solidFill>
              <a:ln>
                <a:noFill/>
              </a:ln>
              <a:effectLst/>
            </c:spPr>
            <c:extLst>
              <c:ext xmlns:c16="http://schemas.microsoft.com/office/drawing/2014/chart" uri="{C3380CC4-5D6E-409C-BE32-E72D297353CC}">
                <c16:uniqueId val="{00000003-F098-42D2-A747-FBFA7DC43CFA}"/>
              </c:ext>
            </c:extLst>
          </c:dPt>
          <c:dPt>
            <c:idx val="2"/>
            <c:invertIfNegative val="0"/>
            <c:bubble3D val="0"/>
            <c:spPr>
              <a:solidFill>
                <a:srgbClr val="013252">
                  <a:alpha val="60000"/>
                </a:srgbClr>
              </a:solidFill>
              <a:ln>
                <a:noFill/>
              </a:ln>
              <a:effectLst/>
            </c:spPr>
            <c:extLst>
              <c:ext xmlns:c16="http://schemas.microsoft.com/office/drawing/2014/chart" uri="{C3380CC4-5D6E-409C-BE32-E72D297353CC}">
                <c16:uniqueId val="{00000004-F098-42D2-A747-FBFA7DC43CFA}"/>
              </c:ext>
            </c:extLst>
          </c:dPt>
          <c:dPt>
            <c:idx val="3"/>
            <c:invertIfNegative val="0"/>
            <c:bubble3D val="0"/>
            <c:spPr>
              <a:solidFill>
                <a:srgbClr val="013252">
                  <a:alpha val="70000"/>
                </a:srgbClr>
              </a:solidFill>
              <a:ln>
                <a:noFill/>
              </a:ln>
              <a:effectLst/>
            </c:spPr>
            <c:extLst>
              <c:ext xmlns:c16="http://schemas.microsoft.com/office/drawing/2014/chart" uri="{C3380CC4-5D6E-409C-BE32-E72D297353CC}">
                <c16:uniqueId val="{00000005-F098-42D2-A747-FBFA7DC43CFA}"/>
              </c:ext>
            </c:extLst>
          </c:dPt>
          <c:dPt>
            <c:idx val="4"/>
            <c:invertIfNegative val="0"/>
            <c:bubble3D val="0"/>
            <c:spPr>
              <a:solidFill>
                <a:srgbClr val="013252">
                  <a:alpha val="80000"/>
                </a:srgbClr>
              </a:solidFill>
              <a:ln>
                <a:noFill/>
              </a:ln>
              <a:effectLst/>
            </c:spPr>
            <c:extLst>
              <c:ext xmlns:c16="http://schemas.microsoft.com/office/drawing/2014/chart" uri="{C3380CC4-5D6E-409C-BE32-E72D297353CC}">
                <c16:uniqueId val="{00000006-F098-42D2-A747-FBFA7DC43CF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23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Sheet2!$C$147:$H$147</c:f>
              <c:numCache>
                <c:formatCode>General</c:formatCode>
                <c:ptCount val="6"/>
                <c:pt idx="0">
                  <c:v>2014</c:v>
                </c:pt>
                <c:pt idx="1">
                  <c:v>2015</c:v>
                </c:pt>
                <c:pt idx="2">
                  <c:v>2016</c:v>
                </c:pt>
                <c:pt idx="3">
                  <c:v>2017</c:v>
                </c:pt>
                <c:pt idx="4">
                  <c:v>2018</c:v>
                </c:pt>
                <c:pt idx="5">
                  <c:v>2019</c:v>
                </c:pt>
              </c:numCache>
            </c:numRef>
          </c:cat>
          <c:val>
            <c:numRef>
              <c:f>Sheet2!$C$148:$H$148</c:f>
              <c:numCache>
                <c:formatCode>0.0%</c:formatCode>
                <c:ptCount val="6"/>
                <c:pt idx="0">
                  <c:v>0.66800000000000004</c:v>
                </c:pt>
                <c:pt idx="1">
                  <c:v>0.73099999999999998</c:v>
                </c:pt>
                <c:pt idx="2">
                  <c:v>0.85099999999999998</c:v>
                </c:pt>
                <c:pt idx="3">
                  <c:v>0.88700000000000001</c:v>
                </c:pt>
                <c:pt idx="4">
                  <c:v>0.83</c:v>
                </c:pt>
                <c:pt idx="5">
                  <c:v>0.88</c:v>
                </c:pt>
              </c:numCache>
            </c:numRef>
          </c:val>
          <c:extLst>
            <c:ext xmlns:c16="http://schemas.microsoft.com/office/drawing/2014/chart" uri="{C3380CC4-5D6E-409C-BE32-E72D297353CC}">
              <c16:uniqueId val="{00000000-F098-42D2-A747-FBFA7DC43CFA}"/>
            </c:ext>
          </c:extLst>
        </c:ser>
        <c:dLbls>
          <c:showLegendKey val="0"/>
          <c:showVal val="1"/>
          <c:showCatName val="0"/>
          <c:showSerName val="0"/>
          <c:showPercent val="0"/>
          <c:showBubbleSize val="0"/>
        </c:dLbls>
        <c:gapWidth val="50"/>
        <c:axId val="2040826399"/>
        <c:axId val="2115330063"/>
      </c:barChart>
      <c:lineChart>
        <c:grouping val="standard"/>
        <c:varyColors val="0"/>
        <c:ser>
          <c:idx val="1"/>
          <c:order val="1"/>
          <c:tx>
            <c:strRef>
              <c:f>Sheet2!$B$149</c:f>
              <c:strCache>
                <c:ptCount val="1"/>
                <c:pt idx="0">
                  <c:v>NC Overall</c:v>
                </c:pt>
              </c:strCache>
            </c:strRef>
          </c:tx>
          <c:spPr>
            <a:ln w="57150" cap="rnd">
              <a:solidFill>
                <a:srgbClr val="9999FF">
                  <a:alpha val="56000"/>
                </a:srgbClr>
              </a:solidFill>
              <a:round/>
            </a:ln>
            <a:effectLst/>
          </c:spPr>
          <c:marker>
            <c:symbol val="none"/>
          </c:marker>
          <c:dLbls>
            <c:delete val="1"/>
          </c:dLbls>
          <c:cat>
            <c:numRef>
              <c:f>Sheet2!$C$147:$H$147</c:f>
              <c:numCache>
                <c:formatCode>General</c:formatCode>
                <c:ptCount val="6"/>
                <c:pt idx="0">
                  <c:v>2014</c:v>
                </c:pt>
                <c:pt idx="1">
                  <c:v>2015</c:v>
                </c:pt>
                <c:pt idx="2">
                  <c:v>2016</c:v>
                </c:pt>
                <c:pt idx="3">
                  <c:v>2017</c:v>
                </c:pt>
                <c:pt idx="4">
                  <c:v>2018</c:v>
                </c:pt>
                <c:pt idx="5">
                  <c:v>2019</c:v>
                </c:pt>
              </c:numCache>
            </c:numRef>
          </c:cat>
          <c:val>
            <c:numRef>
              <c:f>Sheet2!$C$149:$H$149</c:f>
              <c:numCache>
                <c:formatCode>0.0%</c:formatCode>
                <c:ptCount val="6"/>
                <c:pt idx="0">
                  <c:v>0.74099999999999999</c:v>
                </c:pt>
                <c:pt idx="1">
                  <c:v>0.77200000000000002</c:v>
                </c:pt>
                <c:pt idx="2">
                  <c:v>0.85699999999999998</c:v>
                </c:pt>
                <c:pt idx="3">
                  <c:v>0.85099999999999998</c:v>
                </c:pt>
                <c:pt idx="4">
                  <c:v>0.85499999999999998</c:v>
                </c:pt>
                <c:pt idx="5">
                  <c:v>0.88500000000000001</c:v>
                </c:pt>
              </c:numCache>
            </c:numRef>
          </c:val>
          <c:smooth val="0"/>
          <c:extLst>
            <c:ext xmlns:c16="http://schemas.microsoft.com/office/drawing/2014/chart" uri="{C3380CC4-5D6E-409C-BE32-E72D297353CC}">
              <c16:uniqueId val="{00000001-F098-42D2-A747-FBFA7DC43CFA}"/>
            </c:ext>
          </c:extLst>
        </c:ser>
        <c:dLbls>
          <c:showLegendKey val="0"/>
          <c:showVal val="1"/>
          <c:showCatName val="0"/>
          <c:showSerName val="0"/>
          <c:showPercent val="0"/>
          <c:showBubbleSize val="0"/>
        </c:dLbls>
        <c:marker val="1"/>
        <c:smooth val="0"/>
        <c:axId val="2040826399"/>
        <c:axId val="2115330063"/>
      </c:lineChart>
      <c:catAx>
        <c:axId val="2040826399"/>
        <c:scaling>
          <c:orientation val="minMax"/>
        </c:scaling>
        <c:delete val="0"/>
        <c:axPos val="b"/>
        <c:numFmt formatCode="General" sourceLinked="1"/>
        <c:majorTickMark val="none"/>
        <c:minorTickMark val="none"/>
        <c:tickLblPos val="nextTo"/>
        <c:spPr>
          <a:noFill/>
          <a:ln w="22225" cap="flat" cmpd="sng" algn="ctr">
            <a:solidFill>
              <a:srgbClr val="345E77"/>
            </a:solidFill>
            <a:round/>
          </a:ln>
          <a:effectLst/>
        </c:spPr>
        <c:txPr>
          <a:bodyPr rot="-60000000" spcFirstLastPara="1" vertOverflow="ellipsis" vert="horz" wrap="square" anchor="ctr" anchorCtr="1"/>
          <a:lstStyle/>
          <a:p>
            <a:pPr>
              <a:defRPr sz="1600" b="1" i="0" u="none" strike="noStrike" kern="1200" baseline="0">
                <a:solidFill>
                  <a:srgbClr val="002236"/>
                </a:solidFill>
                <a:latin typeface="+mn-lt"/>
                <a:ea typeface="+mn-ea"/>
                <a:cs typeface="+mn-cs"/>
              </a:defRPr>
            </a:pPr>
            <a:endParaRPr lang="en-US"/>
          </a:p>
        </c:txPr>
        <c:crossAx val="2115330063"/>
        <c:crosses val="autoZero"/>
        <c:auto val="1"/>
        <c:lblAlgn val="ctr"/>
        <c:lblOffset val="100"/>
        <c:noMultiLvlLbl val="0"/>
      </c:catAx>
      <c:valAx>
        <c:axId val="2115330063"/>
        <c:scaling>
          <c:orientation val="minMax"/>
          <c:max val="0.9"/>
        </c:scaling>
        <c:delete val="1"/>
        <c:axPos val="l"/>
        <c:majorGridlines>
          <c:spPr>
            <a:ln w="9525" cap="flat" cmpd="sng" algn="ctr">
              <a:noFill/>
              <a:round/>
            </a:ln>
            <a:effectLst/>
          </c:spPr>
        </c:majorGridlines>
        <c:numFmt formatCode="0.0%" sourceLinked="1"/>
        <c:majorTickMark val="none"/>
        <c:minorTickMark val="none"/>
        <c:tickLblPos val="nextTo"/>
        <c:crossAx val="2040826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002236"/>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Sheet2!$B$167</c:f>
              <c:strCache>
                <c:ptCount val="1"/>
                <c:pt idx="0">
                  <c:v>Vaya's Score</c:v>
                </c:pt>
              </c:strCache>
            </c:strRef>
          </c:tx>
          <c:spPr>
            <a:solidFill>
              <a:srgbClr val="013252"/>
            </a:solidFill>
            <a:ln>
              <a:noFill/>
            </a:ln>
            <a:effectLst/>
          </c:spPr>
          <c:invertIfNegative val="0"/>
          <c:dPt>
            <c:idx val="1"/>
            <c:invertIfNegative val="0"/>
            <c:bubble3D val="0"/>
            <c:spPr>
              <a:solidFill>
                <a:srgbClr val="013252">
                  <a:alpha val="80000"/>
                </a:srgbClr>
              </a:solidFill>
              <a:ln>
                <a:noFill/>
              </a:ln>
              <a:effectLst/>
            </c:spPr>
            <c:extLst>
              <c:ext xmlns:c16="http://schemas.microsoft.com/office/drawing/2014/chart" uri="{C3380CC4-5D6E-409C-BE32-E72D297353CC}">
                <c16:uniqueId val="{00000004-377B-4746-AC8A-786907DD5781}"/>
              </c:ext>
            </c:extLst>
          </c:dPt>
          <c:dPt>
            <c:idx val="2"/>
            <c:invertIfNegative val="0"/>
            <c:bubble3D val="0"/>
            <c:spPr>
              <a:solidFill>
                <a:srgbClr val="013252">
                  <a:alpha val="70000"/>
                </a:srgbClr>
              </a:solidFill>
              <a:ln>
                <a:noFill/>
              </a:ln>
              <a:effectLst/>
            </c:spPr>
            <c:extLst>
              <c:ext xmlns:c16="http://schemas.microsoft.com/office/drawing/2014/chart" uri="{C3380CC4-5D6E-409C-BE32-E72D297353CC}">
                <c16:uniqueId val="{00000005-377B-4746-AC8A-786907DD5781}"/>
              </c:ext>
            </c:extLst>
          </c:dPt>
          <c:dPt>
            <c:idx val="3"/>
            <c:invertIfNegative val="0"/>
            <c:bubble3D val="0"/>
            <c:spPr>
              <a:solidFill>
                <a:srgbClr val="013252">
                  <a:alpha val="60000"/>
                </a:srgbClr>
              </a:solidFill>
              <a:ln>
                <a:noFill/>
              </a:ln>
              <a:effectLst/>
            </c:spPr>
            <c:extLst>
              <c:ext xmlns:c16="http://schemas.microsoft.com/office/drawing/2014/chart" uri="{C3380CC4-5D6E-409C-BE32-E72D297353CC}">
                <c16:uniqueId val="{00000006-377B-4746-AC8A-786907DD5781}"/>
              </c:ext>
            </c:extLst>
          </c:dPt>
          <c:dPt>
            <c:idx val="4"/>
            <c:invertIfNegative val="0"/>
            <c:bubble3D val="0"/>
            <c:spPr>
              <a:solidFill>
                <a:srgbClr val="013252">
                  <a:alpha val="50000"/>
                </a:srgbClr>
              </a:solidFill>
              <a:ln>
                <a:noFill/>
              </a:ln>
              <a:effectLst/>
            </c:spPr>
            <c:extLst>
              <c:ext xmlns:c16="http://schemas.microsoft.com/office/drawing/2014/chart" uri="{C3380CC4-5D6E-409C-BE32-E72D297353CC}">
                <c16:uniqueId val="{00000003-377B-4746-AC8A-786907DD5781}"/>
              </c:ext>
            </c:extLst>
          </c:dPt>
          <c:dPt>
            <c:idx val="5"/>
            <c:invertIfNegative val="0"/>
            <c:bubble3D val="0"/>
            <c:spPr>
              <a:solidFill>
                <a:srgbClr val="013252">
                  <a:alpha val="40000"/>
                </a:srgbClr>
              </a:solidFill>
              <a:ln>
                <a:noFill/>
              </a:ln>
              <a:effectLst/>
            </c:spPr>
            <c:extLst>
              <c:ext xmlns:c16="http://schemas.microsoft.com/office/drawing/2014/chart" uri="{C3380CC4-5D6E-409C-BE32-E72D297353CC}">
                <c16:uniqueId val="{00000002-377B-4746-AC8A-786907DD5781}"/>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Sheet2!$C$166:$H$166</c:f>
              <c:numCache>
                <c:formatCode>General</c:formatCode>
                <c:ptCount val="6"/>
                <c:pt idx="0">
                  <c:v>2014</c:v>
                </c:pt>
                <c:pt idx="1">
                  <c:v>2015</c:v>
                </c:pt>
                <c:pt idx="2">
                  <c:v>2016</c:v>
                </c:pt>
                <c:pt idx="3">
                  <c:v>2017</c:v>
                </c:pt>
                <c:pt idx="4">
                  <c:v>2018</c:v>
                </c:pt>
                <c:pt idx="5">
                  <c:v>2019</c:v>
                </c:pt>
              </c:numCache>
            </c:numRef>
          </c:cat>
          <c:val>
            <c:numRef>
              <c:f>Sheet2!$C$167:$H$167</c:f>
              <c:numCache>
                <c:formatCode>0.0%</c:formatCode>
                <c:ptCount val="6"/>
                <c:pt idx="0">
                  <c:v>0.45100000000000001</c:v>
                </c:pt>
                <c:pt idx="1">
                  <c:v>0.73099999999999998</c:v>
                </c:pt>
                <c:pt idx="2">
                  <c:v>0.85899999999999999</c:v>
                </c:pt>
                <c:pt idx="3">
                  <c:v>0.89600000000000002</c:v>
                </c:pt>
                <c:pt idx="4">
                  <c:v>0.86699999999999999</c:v>
                </c:pt>
                <c:pt idx="5">
                  <c:v>0.878</c:v>
                </c:pt>
              </c:numCache>
            </c:numRef>
          </c:val>
          <c:extLst>
            <c:ext xmlns:c16="http://schemas.microsoft.com/office/drawing/2014/chart" uri="{C3380CC4-5D6E-409C-BE32-E72D297353CC}">
              <c16:uniqueId val="{00000000-377B-4746-AC8A-786907DD5781}"/>
            </c:ext>
          </c:extLst>
        </c:ser>
        <c:dLbls>
          <c:showLegendKey val="0"/>
          <c:showVal val="1"/>
          <c:showCatName val="0"/>
          <c:showSerName val="0"/>
          <c:showPercent val="0"/>
          <c:showBubbleSize val="0"/>
        </c:dLbls>
        <c:gapWidth val="50"/>
        <c:axId val="2041194735"/>
        <c:axId val="2115330479"/>
      </c:barChart>
      <c:lineChart>
        <c:grouping val="standard"/>
        <c:varyColors val="0"/>
        <c:ser>
          <c:idx val="1"/>
          <c:order val="1"/>
          <c:tx>
            <c:strRef>
              <c:f>Sheet2!$B$168</c:f>
              <c:strCache>
                <c:ptCount val="1"/>
                <c:pt idx="0">
                  <c:v>NC Overall</c:v>
                </c:pt>
              </c:strCache>
            </c:strRef>
          </c:tx>
          <c:spPr>
            <a:ln w="57150" cap="rnd">
              <a:solidFill>
                <a:srgbClr val="9999FF">
                  <a:alpha val="70000"/>
                </a:srgbClr>
              </a:solidFill>
              <a:round/>
            </a:ln>
            <a:effectLst/>
          </c:spPr>
          <c:marker>
            <c:symbol val="none"/>
          </c:marker>
          <c:dLbls>
            <c:delete val="1"/>
          </c:dLbls>
          <c:cat>
            <c:numRef>
              <c:f>Sheet2!$C$166:$H$166</c:f>
              <c:numCache>
                <c:formatCode>General</c:formatCode>
                <c:ptCount val="6"/>
                <c:pt idx="0">
                  <c:v>2014</c:v>
                </c:pt>
                <c:pt idx="1">
                  <c:v>2015</c:v>
                </c:pt>
                <c:pt idx="2">
                  <c:v>2016</c:v>
                </c:pt>
                <c:pt idx="3">
                  <c:v>2017</c:v>
                </c:pt>
                <c:pt idx="4">
                  <c:v>2018</c:v>
                </c:pt>
                <c:pt idx="5">
                  <c:v>2019</c:v>
                </c:pt>
              </c:numCache>
            </c:numRef>
          </c:cat>
          <c:val>
            <c:numRef>
              <c:f>Sheet2!$C$168:$H$168</c:f>
              <c:numCache>
                <c:formatCode>0.0%</c:formatCode>
                <c:ptCount val="6"/>
                <c:pt idx="0">
                  <c:v>0.57999999999999996</c:v>
                </c:pt>
                <c:pt idx="1">
                  <c:v>0.79200000000000004</c:v>
                </c:pt>
                <c:pt idx="2">
                  <c:v>0.86199999999999999</c:v>
                </c:pt>
                <c:pt idx="3">
                  <c:v>0.85399999999999998</c:v>
                </c:pt>
                <c:pt idx="4">
                  <c:v>0.86599999999999999</c:v>
                </c:pt>
                <c:pt idx="5">
                  <c:v>0.88900000000000001</c:v>
                </c:pt>
              </c:numCache>
            </c:numRef>
          </c:val>
          <c:smooth val="0"/>
          <c:extLst>
            <c:ext xmlns:c16="http://schemas.microsoft.com/office/drawing/2014/chart" uri="{C3380CC4-5D6E-409C-BE32-E72D297353CC}">
              <c16:uniqueId val="{00000001-377B-4746-AC8A-786907DD5781}"/>
            </c:ext>
          </c:extLst>
        </c:ser>
        <c:dLbls>
          <c:showLegendKey val="0"/>
          <c:showVal val="1"/>
          <c:showCatName val="0"/>
          <c:showSerName val="0"/>
          <c:showPercent val="0"/>
          <c:showBubbleSize val="0"/>
        </c:dLbls>
        <c:marker val="1"/>
        <c:smooth val="0"/>
        <c:axId val="2041194735"/>
        <c:axId val="2115330479"/>
      </c:lineChart>
      <c:catAx>
        <c:axId val="2041194735"/>
        <c:scaling>
          <c:orientation val="minMax"/>
        </c:scaling>
        <c:delete val="0"/>
        <c:axPos val="b"/>
        <c:numFmt formatCode="General" sourceLinked="1"/>
        <c:majorTickMark val="none"/>
        <c:minorTickMark val="none"/>
        <c:tickLblPos val="nextTo"/>
        <c:spPr>
          <a:noFill/>
          <a:ln w="22225" cap="flat" cmpd="sng" algn="ctr">
            <a:solidFill>
              <a:srgbClr val="74A5C5"/>
            </a:solidFill>
            <a:round/>
          </a:ln>
          <a:effectLst/>
        </c:spPr>
        <c:txPr>
          <a:bodyPr rot="-60000000" spcFirstLastPara="1" vertOverflow="ellipsis" vert="horz" wrap="square" anchor="ctr" anchorCtr="1"/>
          <a:lstStyle/>
          <a:p>
            <a:pPr>
              <a:defRPr sz="1600" b="1" i="0" u="none" strike="noStrike" kern="1200" baseline="0">
                <a:solidFill>
                  <a:srgbClr val="002236"/>
                </a:solidFill>
                <a:latin typeface="+mn-lt"/>
                <a:ea typeface="+mn-ea"/>
                <a:cs typeface="+mn-cs"/>
              </a:defRPr>
            </a:pPr>
            <a:endParaRPr lang="en-US"/>
          </a:p>
        </c:txPr>
        <c:crossAx val="2115330479"/>
        <c:crosses val="autoZero"/>
        <c:auto val="1"/>
        <c:lblAlgn val="ctr"/>
        <c:lblOffset val="100"/>
        <c:noMultiLvlLbl val="0"/>
      </c:catAx>
      <c:valAx>
        <c:axId val="2115330479"/>
        <c:scaling>
          <c:orientation val="minMax"/>
        </c:scaling>
        <c:delete val="1"/>
        <c:axPos val="l"/>
        <c:majorGridlines>
          <c:spPr>
            <a:ln w="9525" cap="flat" cmpd="sng" algn="ctr">
              <a:noFill/>
              <a:round/>
            </a:ln>
            <a:effectLst/>
          </c:spPr>
        </c:majorGridlines>
        <c:numFmt formatCode="0.0%" sourceLinked="1"/>
        <c:majorTickMark val="none"/>
        <c:minorTickMark val="none"/>
        <c:tickLblPos val="nextTo"/>
        <c:crossAx val="2041194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002236"/>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Sheet2!$A$31:$A$36</cx:f>
        <cx:lvl ptCount="6">
          <cx:pt idx="0">Community Services </cx:pt>
          <cx:pt idx="1">Outpatient Services</cx:pt>
          <cx:pt idx="2">Residential Services</cx:pt>
          <cx:pt idx="3">Inpatient Services</cx:pt>
          <cx:pt idx="4">Interim Care Facility</cx:pt>
          <cx:pt idx="5">Innovations Services</cx:pt>
        </cx:lvl>
      </cx:strDim>
      <cx:numDim type="size">
        <cx:f>Sheet2!$B$31:$B$36</cx:f>
        <cx:lvl ptCount="6" formatCode="General">
          <cx:pt idx="0">94</cx:pt>
          <cx:pt idx="1">144</cx:pt>
          <cx:pt idx="2">103</cx:pt>
          <cx:pt idx="3">24</cx:pt>
          <cx:pt idx="4">19</cx:pt>
          <cx:pt idx="5">82</cx:pt>
        </cx:lvl>
      </cx:numDim>
    </cx:data>
  </cx:chartData>
  <cx:chart>
    <cx:plotArea>
      <cx:plotAreaRegion>
        <cx:series layoutId="treemap" uniqueId="{F08AB6C4-1076-4729-92B6-699064C936BC}">
          <cx:tx>
            <cx:txData>
              <cx:f>Sheet2!$B$30</cx:f>
              <cx:v/>
            </cx:txData>
          </cx:tx>
          <cx:dataPt idx="0">
            <cx:spPr>
              <a:solidFill>
                <a:srgbClr val="1C325A"/>
              </a:solidFill>
            </cx:spPr>
          </cx:dataPt>
          <cx:dataPt idx="1">
            <cx:spPr>
              <a:solidFill>
                <a:prstClr val="black">
                  <a:lumMod val="95000"/>
                  <a:lumOff val="5000"/>
                </a:prstClr>
              </a:solidFill>
            </cx:spPr>
          </cx:dataPt>
          <cx:dataPt idx="2">
            <cx:spPr>
              <a:solidFill>
                <a:srgbClr val="001D3A"/>
              </a:solidFill>
            </cx:spPr>
          </cx:dataPt>
          <cx:dataPt idx="3">
            <cx:spPr>
              <a:solidFill>
                <a:srgbClr val="E7E6E6">
                  <a:lumMod val="50000"/>
                </a:srgbClr>
              </a:solidFill>
            </cx:spPr>
          </cx:dataPt>
          <cx:dataPt idx="4">
            <cx:spPr>
              <a:solidFill>
                <a:srgbClr val="E7E6E6">
                  <a:lumMod val="75000"/>
                </a:srgbClr>
              </a:solidFill>
            </cx:spPr>
          </cx:dataPt>
          <cx:dataPt idx="5">
            <cx:spPr>
              <a:solidFill>
                <a:srgbClr val="3864B2"/>
              </a:solidFill>
            </cx:spPr>
          </cx:dataPt>
          <cx:dataLabels pos="inEnd">
            <cx:txPr>
              <a:bodyPr spcFirstLastPara="1" vertOverflow="ellipsis" horzOverflow="overflow" wrap="square" lIns="0" tIns="0" rIns="0" bIns="0" anchor="ctr" anchorCtr="1"/>
              <a:lstStyle/>
              <a:p>
                <a:pPr algn="ctr" rtl="0">
                  <a:defRPr sz="2000" b="1"/>
                </a:pPr>
                <a:endParaRPr lang="en-US" sz="2000" b="1" i="0" u="none" strike="noStrike" baseline="0">
                  <a:solidFill>
                    <a:prstClr val="white"/>
                  </a:solidFill>
                  <a:latin typeface="Calibri" panose="020F0502020204030204"/>
                </a:endParaRPr>
              </a:p>
            </cx:txPr>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9.jpg"/></Relationships>
</file>

<file path=ppt/drawings/drawing1.xml><?xml version="1.0" encoding="utf-8"?>
<c:userShapes xmlns:c="http://schemas.openxmlformats.org/drawingml/2006/chart">
  <cdr:relSizeAnchor xmlns:cdr="http://schemas.openxmlformats.org/drawingml/2006/chartDrawing">
    <cdr:from>
      <cdr:x>0.24148</cdr:x>
      <cdr:y>0.20646</cdr:y>
    </cdr:from>
    <cdr:to>
      <cdr:x>0.39347</cdr:x>
      <cdr:y>0.93465</cdr:y>
    </cdr:to>
    <cdr:pic>
      <cdr:nvPicPr>
        <cdr:cNvPr id="3" name="Picture 2" descr="A picture containing clipart&#10;&#10;Description automatically generated">
          <a:extLst xmlns:a="http://schemas.openxmlformats.org/drawingml/2006/main">
            <a:ext uri="{FF2B5EF4-FFF2-40B4-BE49-F238E27FC236}">
              <a16:creationId xmlns:a16="http://schemas.microsoft.com/office/drawing/2014/main" id="{4BE7FF3A-7E55-44B4-98F8-B502AA0FE53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999873" y="968168"/>
          <a:ext cx="1258794" cy="3414847"/>
        </a:xfrm>
        <a:prstGeom xmlns:a="http://schemas.openxmlformats.org/drawingml/2006/main" prst="rect">
          <a:avLst/>
        </a:prstGeom>
      </cdr:spPr>
    </cdr:pic>
  </cdr:relSizeAnchor>
  <cdr:relSizeAnchor xmlns:cdr="http://schemas.openxmlformats.org/drawingml/2006/chartDrawing">
    <cdr:from>
      <cdr:x>0.08413</cdr:x>
      <cdr:y>0.05267</cdr:y>
    </cdr:from>
    <cdr:to>
      <cdr:x>0.17737</cdr:x>
      <cdr:y>0.1121</cdr:y>
    </cdr:to>
    <cdr:sp macro="" textlink="">
      <cdr:nvSpPr>
        <cdr:cNvPr id="5" name="TextBox 4">
          <a:extLst xmlns:a="http://schemas.openxmlformats.org/drawingml/2006/main">
            <a:ext uri="{FF2B5EF4-FFF2-40B4-BE49-F238E27FC236}">
              <a16:creationId xmlns:a16="http://schemas.microsoft.com/office/drawing/2014/main" id="{85C4CA1F-3281-40CB-A3F3-AC3D60C53F90}"/>
            </a:ext>
          </a:extLst>
        </cdr:cNvPr>
        <cdr:cNvSpPr txBox="1"/>
      </cdr:nvSpPr>
      <cdr:spPr>
        <a:xfrm xmlns:a="http://schemas.openxmlformats.org/drawingml/2006/main">
          <a:off x="696762" y="247015"/>
          <a:ext cx="772160" cy="2786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a:t>Child </a:t>
          </a:r>
          <a:r>
            <a:rPr lang="en-US" sz="1200" b="1" dirty="0"/>
            <a:t>MH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AF141-21B7-4F1F-B3C4-9E3EC1E52B72}" type="datetimeFigureOut">
              <a:rPr lang="en-US" smtClean="0"/>
              <a:t>1/10/2020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7CAA9-81BD-4337-823A-F4497A2D75E2}" type="slidenum">
              <a:rPr lang="en-US" smtClean="0"/>
              <a:t>‹#›</a:t>
            </a:fld>
            <a:endParaRPr lang="en-US" dirty="0"/>
          </a:p>
        </p:txBody>
      </p:sp>
    </p:spTree>
    <p:extLst>
      <p:ext uri="{BB962C8B-B14F-4D97-AF65-F5344CB8AC3E}">
        <p14:creationId xmlns:p14="http://schemas.microsoft.com/office/powerpoint/2010/main" val="255281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7: 2019 NC Overall 83.6%</a:t>
            </a:r>
          </a:p>
        </p:txBody>
      </p:sp>
      <p:sp>
        <p:nvSpPr>
          <p:cNvPr id="4" name="Slide Number Placeholder 3"/>
          <p:cNvSpPr>
            <a:spLocks noGrp="1"/>
          </p:cNvSpPr>
          <p:nvPr>
            <p:ph type="sldNum" sz="quarter" idx="5"/>
          </p:nvPr>
        </p:nvSpPr>
        <p:spPr/>
        <p:txBody>
          <a:bodyPr/>
          <a:lstStyle/>
          <a:p>
            <a:fld id="{A247CAA9-81BD-4337-823A-F4497A2D75E2}" type="slidenum">
              <a:rPr lang="en-US" smtClean="0"/>
              <a:t>8</a:t>
            </a:fld>
            <a:endParaRPr lang="en-US" dirty="0"/>
          </a:p>
        </p:txBody>
      </p:sp>
    </p:spTree>
    <p:extLst>
      <p:ext uri="{BB962C8B-B14F-4D97-AF65-F5344CB8AC3E}">
        <p14:creationId xmlns:p14="http://schemas.microsoft.com/office/powerpoint/2010/main" val="403862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13: 2019 NC Overall Average 87.9%</a:t>
            </a:r>
          </a:p>
        </p:txBody>
      </p:sp>
      <p:sp>
        <p:nvSpPr>
          <p:cNvPr id="4" name="Slide Number Placeholder 3"/>
          <p:cNvSpPr>
            <a:spLocks noGrp="1"/>
          </p:cNvSpPr>
          <p:nvPr>
            <p:ph type="sldNum" sz="quarter" idx="5"/>
          </p:nvPr>
        </p:nvSpPr>
        <p:spPr/>
        <p:txBody>
          <a:bodyPr/>
          <a:lstStyle/>
          <a:p>
            <a:fld id="{A247CAA9-81BD-4337-823A-F4497A2D75E2}" type="slidenum">
              <a:rPr lang="en-US" smtClean="0"/>
              <a:t>9</a:t>
            </a:fld>
            <a:endParaRPr lang="en-US" dirty="0"/>
          </a:p>
        </p:txBody>
      </p:sp>
    </p:spTree>
    <p:extLst>
      <p:ext uri="{BB962C8B-B14F-4D97-AF65-F5344CB8AC3E}">
        <p14:creationId xmlns:p14="http://schemas.microsoft.com/office/powerpoint/2010/main" val="370118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14: 2019 Overall NC Average 89.2%</a:t>
            </a:r>
          </a:p>
        </p:txBody>
      </p:sp>
      <p:sp>
        <p:nvSpPr>
          <p:cNvPr id="4" name="Slide Number Placeholder 3"/>
          <p:cNvSpPr>
            <a:spLocks noGrp="1"/>
          </p:cNvSpPr>
          <p:nvPr>
            <p:ph type="sldNum" sz="quarter" idx="5"/>
          </p:nvPr>
        </p:nvSpPr>
        <p:spPr/>
        <p:txBody>
          <a:bodyPr/>
          <a:lstStyle/>
          <a:p>
            <a:fld id="{A247CAA9-81BD-4337-823A-F4497A2D75E2}" type="slidenum">
              <a:rPr lang="en-US" smtClean="0"/>
              <a:t>10</a:t>
            </a:fld>
            <a:endParaRPr lang="en-US" dirty="0"/>
          </a:p>
        </p:txBody>
      </p:sp>
    </p:spTree>
    <p:extLst>
      <p:ext uri="{BB962C8B-B14F-4D97-AF65-F5344CB8AC3E}">
        <p14:creationId xmlns:p14="http://schemas.microsoft.com/office/powerpoint/2010/main" val="870468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15: 2019 Overall NC Average 86.4%</a:t>
            </a:r>
          </a:p>
        </p:txBody>
      </p:sp>
      <p:sp>
        <p:nvSpPr>
          <p:cNvPr id="4" name="Slide Number Placeholder 3"/>
          <p:cNvSpPr>
            <a:spLocks noGrp="1"/>
          </p:cNvSpPr>
          <p:nvPr>
            <p:ph type="sldNum" sz="quarter" idx="5"/>
          </p:nvPr>
        </p:nvSpPr>
        <p:spPr/>
        <p:txBody>
          <a:bodyPr/>
          <a:lstStyle/>
          <a:p>
            <a:fld id="{A247CAA9-81BD-4337-823A-F4497A2D75E2}" type="slidenum">
              <a:rPr lang="en-US" smtClean="0"/>
              <a:t>11</a:t>
            </a:fld>
            <a:endParaRPr lang="en-US" dirty="0"/>
          </a:p>
        </p:txBody>
      </p:sp>
    </p:spTree>
    <p:extLst>
      <p:ext uri="{BB962C8B-B14F-4D97-AF65-F5344CB8AC3E}">
        <p14:creationId xmlns:p14="http://schemas.microsoft.com/office/powerpoint/2010/main" val="219598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16: 2019 Overall NC Average 83.4%</a:t>
            </a:r>
          </a:p>
        </p:txBody>
      </p:sp>
      <p:sp>
        <p:nvSpPr>
          <p:cNvPr id="4" name="Slide Number Placeholder 3"/>
          <p:cNvSpPr>
            <a:spLocks noGrp="1"/>
          </p:cNvSpPr>
          <p:nvPr>
            <p:ph type="sldNum" sz="quarter" idx="5"/>
          </p:nvPr>
        </p:nvSpPr>
        <p:spPr/>
        <p:txBody>
          <a:bodyPr/>
          <a:lstStyle/>
          <a:p>
            <a:fld id="{A247CAA9-81BD-4337-823A-F4497A2D75E2}" type="slidenum">
              <a:rPr lang="en-US" smtClean="0"/>
              <a:t>12</a:t>
            </a:fld>
            <a:endParaRPr lang="en-US" dirty="0"/>
          </a:p>
        </p:txBody>
      </p:sp>
    </p:spTree>
    <p:extLst>
      <p:ext uri="{BB962C8B-B14F-4D97-AF65-F5344CB8AC3E}">
        <p14:creationId xmlns:p14="http://schemas.microsoft.com/office/powerpoint/2010/main" val="361724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17: 2019 Overall NC Average 88.5%</a:t>
            </a:r>
          </a:p>
        </p:txBody>
      </p:sp>
      <p:sp>
        <p:nvSpPr>
          <p:cNvPr id="4" name="Slide Number Placeholder 3"/>
          <p:cNvSpPr>
            <a:spLocks noGrp="1"/>
          </p:cNvSpPr>
          <p:nvPr>
            <p:ph type="sldNum" sz="quarter" idx="5"/>
          </p:nvPr>
        </p:nvSpPr>
        <p:spPr/>
        <p:txBody>
          <a:bodyPr/>
          <a:lstStyle/>
          <a:p>
            <a:fld id="{A247CAA9-81BD-4337-823A-F4497A2D75E2}" type="slidenum">
              <a:rPr lang="en-US" smtClean="0"/>
              <a:t>13</a:t>
            </a:fld>
            <a:endParaRPr lang="en-US" dirty="0"/>
          </a:p>
        </p:txBody>
      </p:sp>
    </p:spTree>
    <p:extLst>
      <p:ext uri="{BB962C8B-B14F-4D97-AF65-F5344CB8AC3E}">
        <p14:creationId xmlns:p14="http://schemas.microsoft.com/office/powerpoint/2010/main" val="250964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28: 2019 Overall NC Average 88.9%</a:t>
            </a:r>
          </a:p>
        </p:txBody>
      </p:sp>
      <p:sp>
        <p:nvSpPr>
          <p:cNvPr id="4" name="Slide Number Placeholder 3"/>
          <p:cNvSpPr>
            <a:spLocks noGrp="1"/>
          </p:cNvSpPr>
          <p:nvPr>
            <p:ph type="sldNum" sz="quarter" idx="5"/>
          </p:nvPr>
        </p:nvSpPr>
        <p:spPr/>
        <p:txBody>
          <a:bodyPr/>
          <a:lstStyle/>
          <a:p>
            <a:fld id="{A247CAA9-81BD-4337-823A-F4497A2D75E2}" type="slidenum">
              <a:rPr lang="en-US" smtClean="0"/>
              <a:t>14</a:t>
            </a:fld>
            <a:endParaRPr lang="en-US" dirty="0"/>
          </a:p>
        </p:txBody>
      </p:sp>
    </p:spTree>
    <p:extLst>
      <p:ext uri="{BB962C8B-B14F-4D97-AF65-F5344CB8AC3E}">
        <p14:creationId xmlns:p14="http://schemas.microsoft.com/office/powerpoint/2010/main" val="2700736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Adult Survey – First mailing of 571 surveys. Second mailing of 535 surveys. Total = 1106</a:t>
            </a:r>
          </a:p>
          <a:p>
            <a:pPr marL="171450" indent="-171450">
              <a:buFont typeface="Arial" panose="020B0604020202020204" pitchFamily="34" charset="0"/>
              <a:buChar char="•"/>
            </a:pPr>
            <a:r>
              <a:rPr lang="en-US" dirty="0"/>
              <a:t>Child Survey – First mailing of 571 surveys. Second mailing of 557 surveys. Total = 1128</a:t>
            </a:r>
          </a:p>
          <a:p>
            <a:pPr marL="171450" indent="-171450">
              <a:buFont typeface="Arial" panose="020B0604020202020204" pitchFamily="34" charset="0"/>
              <a:buChar char="•"/>
            </a:pPr>
            <a:r>
              <a:rPr lang="en-US" dirty="0"/>
              <a:t>Response rate = total returned and completed surveys / total eligible cases</a:t>
            </a:r>
          </a:p>
          <a:p>
            <a:pPr marL="171450" indent="-171450">
              <a:buFont typeface="Arial" panose="020B0604020202020204" pitchFamily="34" charset="0"/>
              <a:buChar char="•"/>
            </a:pPr>
            <a:r>
              <a:rPr lang="en-US" dirty="0"/>
              <a:t>Usable rate = total usable surveys / total returned and completed surveys</a:t>
            </a:r>
          </a:p>
        </p:txBody>
      </p:sp>
      <p:sp>
        <p:nvSpPr>
          <p:cNvPr id="4" name="Slide Number Placeholder 3"/>
          <p:cNvSpPr>
            <a:spLocks noGrp="1"/>
          </p:cNvSpPr>
          <p:nvPr>
            <p:ph type="sldNum" sz="quarter" idx="5"/>
          </p:nvPr>
        </p:nvSpPr>
        <p:spPr/>
        <p:txBody>
          <a:bodyPr/>
          <a:lstStyle/>
          <a:p>
            <a:fld id="{A247CAA9-81BD-4337-823A-F4497A2D75E2}" type="slidenum">
              <a:rPr lang="en-US" smtClean="0"/>
              <a:t>19</a:t>
            </a:fld>
            <a:endParaRPr lang="en-US" dirty="0"/>
          </a:p>
        </p:txBody>
      </p:sp>
    </p:spTree>
    <p:extLst>
      <p:ext uri="{BB962C8B-B14F-4D97-AF65-F5344CB8AC3E}">
        <p14:creationId xmlns:p14="http://schemas.microsoft.com/office/powerpoint/2010/main" val="4191464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94917" y="1717029"/>
            <a:ext cx="4870180" cy="3561277"/>
          </a:xfrm>
        </p:spPr>
        <p:txBody>
          <a:bodyPr anchor="b">
            <a:normAutofit/>
          </a:bodyPr>
          <a:lstStyle>
            <a:lvl1pPr algn="r">
              <a:defRPr sz="5000">
                <a:solidFill>
                  <a:schemeClr val="bg1"/>
                </a:solidFill>
                <a:latin typeface="Arial Black" panose="020B0A04020102020204" pitchFamily="34" charset="0"/>
              </a:defRPr>
            </a:lvl1pPr>
          </a:lstStyle>
          <a:p>
            <a:r>
              <a:rPr lang="en-US" dirty="0"/>
              <a:t>Add your presentation title here</a:t>
            </a:r>
          </a:p>
        </p:txBody>
      </p:sp>
      <p:sp>
        <p:nvSpPr>
          <p:cNvPr id="3" name="Subtitle 2"/>
          <p:cNvSpPr>
            <a:spLocks noGrp="1"/>
          </p:cNvSpPr>
          <p:nvPr>
            <p:ph type="subTitle" idx="1" hasCustomPrompt="1"/>
          </p:nvPr>
        </p:nvSpPr>
        <p:spPr>
          <a:xfrm>
            <a:off x="3694916" y="5278306"/>
            <a:ext cx="4870181" cy="1017238"/>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a:t>
            </a:r>
            <a:br>
              <a:rPr lang="en-US" dirty="0"/>
            </a:br>
            <a:r>
              <a:rPr lang="en-US" dirty="0"/>
              <a:t>Job title, </a:t>
            </a:r>
            <a:r>
              <a:rPr lang="en-US" dirty="0" err="1"/>
              <a:t>Vaya</a:t>
            </a:r>
            <a:r>
              <a:rPr lang="en-US" dirty="0"/>
              <a:t> Health</a:t>
            </a:r>
            <a:br>
              <a:rPr lang="en-US" dirty="0"/>
            </a:br>
            <a:r>
              <a:rPr lang="en-US" dirty="0"/>
              <a:t>Date</a:t>
            </a:r>
          </a:p>
        </p:txBody>
      </p:sp>
    </p:spTree>
    <p:extLst>
      <p:ext uri="{BB962C8B-B14F-4D97-AF65-F5344CB8AC3E}">
        <p14:creationId xmlns:p14="http://schemas.microsoft.com/office/powerpoint/2010/main" val="3692565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2709" y="457200"/>
            <a:ext cx="2286000" cy="2690446"/>
          </a:xfrm>
        </p:spPr>
        <p:txBody>
          <a:bodyPr anchor="t"/>
          <a:lstStyle>
            <a:lvl1pPr>
              <a:defRPr sz="3200">
                <a:solidFill>
                  <a:srgbClr val="002236"/>
                </a:solidFill>
              </a:defRPr>
            </a:lvl1pPr>
          </a:lstStyle>
          <a:p>
            <a:r>
              <a:rPr lang="en-US" dirty="0"/>
              <a:t>Add your slide title here</a:t>
            </a:r>
          </a:p>
        </p:txBody>
      </p:sp>
      <p:sp>
        <p:nvSpPr>
          <p:cNvPr id="4" name="Text Placeholder 3"/>
          <p:cNvSpPr>
            <a:spLocks noGrp="1"/>
          </p:cNvSpPr>
          <p:nvPr>
            <p:ph type="body" sz="half" idx="2" hasCustomPrompt="1"/>
          </p:nvPr>
        </p:nvSpPr>
        <p:spPr>
          <a:xfrm>
            <a:off x="562709" y="3367454"/>
            <a:ext cx="2285999" cy="3138854"/>
          </a:xfrm>
        </p:spPr>
        <p:txBody>
          <a:bodyPr>
            <a:normAutofit/>
          </a:bodyPr>
          <a:lstStyle>
            <a:lvl1pPr marL="0" indent="0">
              <a:buNone/>
              <a:defRPr sz="2000">
                <a:solidFill>
                  <a:srgbClr val="00223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text, important point or other item here</a:t>
            </a:r>
          </a:p>
        </p:txBody>
      </p:sp>
      <p:sp>
        <p:nvSpPr>
          <p:cNvPr id="8" name="Content Placeholder 2">
            <a:extLst>
              <a:ext uri="{FF2B5EF4-FFF2-40B4-BE49-F238E27FC236}">
                <a16:creationId xmlns:a16="http://schemas.microsoft.com/office/drawing/2014/main" id="{2901259E-8306-4E13-92E0-6904AAA674F2}"/>
              </a:ext>
            </a:extLst>
          </p:cNvPr>
          <p:cNvSpPr>
            <a:spLocks noGrp="1"/>
          </p:cNvSpPr>
          <p:nvPr>
            <p:ph idx="13"/>
          </p:nvPr>
        </p:nvSpPr>
        <p:spPr>
          <a:xfrm>
            <a:off x="3938954" y="457200"/>
            <a:ext cx="4721469" cy="60491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2953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AC0334D-B1A2-4AED-B33B-B50734D507A3}"/>
              </a:ext>
            </a:extLst>
          </p:cNvPr>
          <p:cNvSpPr>
            <a:spLocks noGrp="1"/>
          </p:cNvSpPr>
          <p:nvPr>
            <p:ph type="title" hasCustomPrompt="1"/>
          </p:nvPr>
        </p:nvSpPr>
        <p:spPr>
          <a:xfrm>
            <a:off x="6322427" y="457200"/>
            <a:ext cx="2329203" cy="2690446"/>
          </a:xfrm>
        </p:spPr>
        <p:txBody>
          <a:bodyPr anchor="t"/>
          <a:lstStyle>
            <a:lvl1pPr algn="r">
              <a:defRPr sz="3200">
                <a:solidFill>
                  <a:srgbClr val="002236"/>
                </a:solidFill>
              </a:defRPr>
            </a:lvl1pPr>
          </a:lstStyle>
          <a:p>
            <a:r>
              <a:rPr lang="en-US" dirty="0"/>
              <a:t>Add your slide title here</a:t>
            </a:r>
          </a:p>
        </p:txBody>
      </p:sp>
      <p:sp>
        <p:nvSpPr>
          <p:cNvPr id="9" name="Text Placeholder 3">
            <a:extLst>
              <a:ext uri="{FF2B5EF4-FFF2-40B4-BE49-F238E27FC236}">
                <a16:creationId xmlns:a16="http://schemas.microsoft.com/office/drawing/2014/main" id="{64296BE2-C1D2-42E0-A01B-4F618747ABA5}"/>
              </a:ext>
            </a:extLst>
          </p:cNvPr>
          <p:cNvSpPr>
            <a:spLocks noGrp="1"/>
          </p:cNvSpPr>
          <p:nvPr>
            <p:ph type="body" sz="half" idx="2" hasCustomPrompt="1"/>
          </p:nvPr>
        </p:nvSpPr>
        <p:spPr>
          <a:xfrm>
            <a:off x="6322420" y="3367454"/>
            <a:ext cx="2329209" cy="3138854"/>
          </a:xfrm>
        </p:spPr>
        <p:txBody>
          <a:bodyPr>
            <a:normAutofit/>
          </a:bodyPr>
          <a:lstStyle>
            <a:lvl1pPr marL="0" indent="0" algn="r">
              <a:buNone/>
              <a:defRPr sz="2000">
                <a:solidFill>
                  <a:srgbClr val="00223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text, important point or other item here</a:t>
            </a:r>
          </a:p>
        </p:txBody>
      </p:sp>
      <p:sp>
        <p:nvSpPr>
          <p:cNvPr id="10" name="Content Placeholder 2">
            <a:extLst>
              <a:ext uri="{FF2B5EF4-FFF2-40B4-BE49-F238E27FC236}">
                <a16:creationId xmlns:a16="http://schemas.microsoft.com/office/drawing/2014/main" id="{E1ACF819-3807-4C4B-8798-3BDEEF6BFD7B}"/>
              </a:ext>
            </a:extLst>
          </p:cNvPr>
          <p:cNvSpPr>
            <a:spLocks noGrp="1"/>
          </p:cNvSpPr>
          <p:nvPr>
            <p:ph idx="13"/>
          </p:nvPr>
        </p:nvSpPr>
        <p:spPr>
          <a:xfrm>
            <a:off x="562708" y="457201"/>
            <a:ext cx="4633546" cy="604910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1174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0" y="457200"/>
            <a:ext cx="4693901" cy="6049108"/>
          </a:xfrm>
        </p:spPr>
        <p:txBody>
          <a:bodyPr/>
          <a:lstStyle>
            <a:lvl1pPr>
              <a:defRPr sz="3200">
                <a:solidFill>
                  <a:srgbClr val="002236"/>
                </a:solidFill>
              </a:defRPr>
            </a:lvl1pPr>
            <a:lvl2pPr>
              <a:defRPr sz="2800">
                <a:solidFill>
                  <a:srgbClr val="002236"/>
                </a:solidFill>
              </a:defRPr>
            </a:lvl2pPr>
            <a:lvl3pPr>
              <a:defRPr sz="2400">
                <a:solidFill>
                  <a:srgbClr val="002236"/>
                </a:solidFill>
              </a:defRPr>
            </a:lvl3pPr>
            <a:lvl4pPr>
              <a:defRPr sz="2000">
                <a:solidFill>
                  <a:srgbClr val="002236"/>
                </a:solidFill>
              </a:defRPr>
            </a:lvl4pPr>
            <a:lvl5pPr>
              <a:defRPr sz="2000">
                <a:solidFill>
                  <a:srgbClr val="002236"/>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89D8B7FA-E28B-4C88-80E8-23EBE7E03948}"/>
              </a:ext>
            </a:extLst>
          </p:cNvPr>
          <p:cNvSpPr>
            <a:spLocks noGrp="1"/>
          </p:cNvSpPr>
          <p:nvPr>
            <p:ph type="title" hasCustomPrompt="1"/>
          </p:nvPr>
        </p:nvSpPr>
        <p:spPr>
          <a:xfrm>
            <a:off x="545123" y="457200"/>
            <a:ext cx="2286000" cy="2690446"/>
          </a:xfrm>
        </p:spPr>
        <p:txBody>
          <a:bodyPr anchor="t"/>
          <a:lstStyle>
            <a:lvl1pPr>
              <a:defRPr sz="3200">
                <a:solidFill>
                  <a:schemeClr val="bg1"/>
                </a:solidFill>
              </a:defRPr>
            </a:lvl1pPr>
          </a:lstStyle>
          <a:p>
            <a:r>
              <a:rPr lang="en-US" dirty="0"/>
              <a:t>Add your slide title here</a:t>
            </a:r>
          </a:p>
        </p:txBody>
      </p:sp>
      <p:sp>
        <p:nvSpPr>
          <p:cNvPr id="9" name="Text Placeholder 3">
            <a:extLst>
              <a:ext uri="{FF2B5EF4-FFF2-40B4-BE49-F238E27FC236}">
                <a16:creationId xmlns:a16="http://schemas.microsoft.com/office/drawing/2014/main" id="{EF44950D-3509-4BC9-8102-30C8BED10CBF}"/>
              </a:ext>
            </a:extLst>
          </p:cNvPr>
          <p:cNvSpPr>
            <a:spLocks noGrp="1"/>
          </p:cNvSpPr>
          <p:nvPr>
            <p:ph type="body" sz="half" idx="2" hasCustomPrompt="1"/>
          </p:nvPr>
        </p:nvSpPr>
        <p:spPr>
          <a:xfrm>
            <a:off x="545123" y="3367454"/>
            <a:ext cx="2286000" cy="3138854"/>
          </a:xfrm>
        </p:spPr>
        <p:txBody>
          <a:bodyPr>
            <a:no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text, important point or other item here</a:t>
            </a:r>
          </a:p>
        </p:txBody>
      </p:sp>
    </p:spTree>
    <p:extLst>
      <p:ext uri="{BB962C8B-B14F-4D97-AF65-F5344CB8AC3E}">
        <p14:creationId xmlns:p14="http://schemas.microsoft.com/office/powerpoint/2010/main" val="1382514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08A31F1E-202D-4669-8F4C-2C23EC10CE90}"/>
              </a:ext>
            </a:extLst>
          </p:cNvPr>
          <p:cNvSpPr>
            <a:spLocks noGrp="1"/>
          </p:cNvSpPr>
          <p:nvPr>
            <p:ph idx="1"/>
          </p:nvPr>
        </p:nvSpPr>
        <p:spPr>
          <a:xfrm>
            <a:off x="634251" y="457200"/>
            <a:ext cx="4629150" cy="6049108"/>
          </a:xfrm>
        </p:spPr>
        <p:txBody>
          <a:bodyPr/>
          <a:lstStyle>
            <a:lvl1pPr>
              <a:defRPr sz="3200">
                <a:solidFill>
                  <a:srgbClr val="002236"/>
                </a:solidFill>
              </a:defRPr>
            </a:lvl1pPr>
            <a:lvl2pPr>
              <a:defRPr sz="2800">
                <a:solidFill>
                  <a:srgbClr val="002236"/>
                </a:solidFill>
              </a:defRPr>
            </a:lvl2pPr>
            <a:lvl3pPr>
              <a:defRPr sz="2400">
                <a:solidFill>
                  <a:srgbClr val="002236"/>
                </a:solidFill>
              </a:defRPr>
            </a:lvl3pPr>
            <a:lvl4pPr>
              <a:defRPr sz="2000">
                <a:solidFill>
                  <a:srgbClr val="002236"/>
                </a:solidFill>
              </a:defRPr>
            </a:lvl4pPr>
            <a:lvl5pPr>
              <a:defRPr sz="2000">
                <a:solidFill>
                  <a:srgbClr val="002236"/>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EDC7DEFB-045A-4D38-8A27-1318A13AC027}"/>
              </a:ext>
            </a:extLst>
          </p:cNvPr>
          <p:cNvSpPr txBox="1">
            <a:spLocks/>
          </p:cNvSpPr>
          <p:nvPr userDrawn="1"/>
        </p:nvSpPr>
        <p:spPr>
          <a:xfrm>
            <a:off x="6330460" y="457200"/>
            <a:ext cx="2356339" cy="26904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bg1"/>
                </a:solidFill>
                <a:latin typeface="Arial Black" panose="020B0A04020102020204" pitchFamily="34" charset="0"/>
                <a:ea typeface="+mj-ea"/>
                <a:cs typeface="+mj-cs"/>
              </a:defRPr>
            </a:lvl1pPr>
          </a:lstStyle>
          <a:p>
            <a:pPr algn="r"/>
            <a:r>
              <a:rPr lang="en-US" dirty="0"/>
              <a:t>Add your slide title here</a:t>
            </a:r>
          </a:p>
        </p:txBody>
      </p:sp>
      <p:sp>
        <p:nvSpPr>
          <p:cNvPr id="17" name="Text Placeholder 3">
            <a:extLst>
              <a:ext uri="{FF2B5EF4-FFF2-40B4-BE49-F238E27FC236}">
                <a16:creationId xmlns:a16="http://schemas.microsoft.com/office/drawing/2014/main" id="{90EDD284-991A-4259-88F0-C50D599E0801}"/>
              </a:ext>
            </a:extLst>
          </p:cNvPr>
          <p:cNvSpPr>
            <a:spLocks noGrp="1"/>
          </p:cNvSpPr>
          <p:nvPr>
            <p:ph type="body" sz="half" idx="10" hasCustomPrompt="1"/>
          </p:nvPr>
        </p:nvSpPr>
        <p:spPr>
          <a:xfrm>
            <a:off x="6330461" y="3367454"/>
            <a:ext cx="2356338" cy="3138854"/>
          </a:xfrm>
        </p:spPr>
        <p:txBody>
          <a:bodyPr>
            <a:noAutofit/>
          </a:bodyPr>
          <a:lstStyle>
            <a:lvl1pPr marL="0" indent="0" algn="r">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text, important point or other item here</a:t>
            </a:r>
          </a:p>
        </p:txBody>
      </p:sp>
    </p:spTree>
    <p:extLst>
      <p:ext uri="{BB962C8B-B14F-4D97-AF65-F5344CB8AC3E}">
        <p14:creationId xmlns:p14="http://schemas.microsoft.com/office/powerpoint/2010/main" val="1718409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Add your slide title here</a:t>
            </a:r>
          </a:p>
        </p:txBody>
      </p:sp>
      <p:sp>
        <p:nvSpPr>
          <p:cNvPr id="3" name="Content Placeholder 2"/>
          <p:cNvSpPr>
            <a:spLocks noGrp="1"/>
          </p:cNvSpPr>
          <p:nvPr>
            <p:ph idx="1"/>
          </p:nvPr>
        </p:nvSpPr>
        <p:spPr>
          <a:xfrm>
            <a:off x="628650" y="1825625"/>
            <a:ext cx="7886700" cy="44436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6747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Add your slide title here</a:t>
            </a:r>
          </a:p>
        </p:txBody>
      </p:sp>
      <p:sp>
        <p:nvSpPr>
          <p:cNvPr id="3" name="Content Placeholder 2"/>
          <p:cNvSpPr>
            <a:spLocks noGrp="1"/>
          </p:cNvSpPr>
          <p:nvPr>
            <p:ph idx="1"/>
          </p:nvPr>
        </p:nvSpPr>
        <p:spPr>
          <a:xfrm>
            <a:off x="628650" y="1825625"/>
            <a:ext cx="7886700" cy="44436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4612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236"/>
                </a:solidFill>
              </a:defRPr>
            </a:lvl1pPr>
          </a:lstStyle>
          <a:p>
            <a:r>
              <a:rPr lang="en-US" dirty="0"/>
              <a:t>Add your slide title here</a:t>
            </a:r>
          </a:p>
        </p:txBody>
      </p:sp>
      <p:sp>
        <p:nvSpPr>
          <p:cNvPr id="3" name="Content Placeholder 2"/>
          <p:cNvSpPr>
            <a:spLocks noGrp="1"/>
          </p:cNvSpPr>
          <p:nvPr>
            <p:ph idx="1"/>
          </p:nvPr>
        </p:nvSpPr>
        <p:spPr>
          <a:xfrm>
            <a:off x="628650" y="1825624"/>
            <a:ext cx="7886700" cy="4636721"/>
          </a:xfrm>
        </p:spPr>
        <p:txBody>
          <a:bodyPr/>
          <a:lstStyle>
            <a:lvl1pPr>
              <a:defRPr>
                <a:solidFill>
                  <a:srgbClr val="002236"/>
                </a:solidFill>
              </a:defRPr>
            </a:lvl1pPr>
            <a:lvl2pPr>
              <a:defRPr>
                <a:solidFill>
                  <a:srgbClr val="002236"/>
                </a:solidFill>
              </a:defRPr>
            </a:lvl2pPr>
            <a:lvl3pPr>
              <a:defRPr>
                <a:solidFill>
                  <a:srgbClr val="002236"/>
                </a:solidFill>
              </a:defRPr>
            </a:lvl3pPr>
            <a:lvl4pPr>
              <a:defRPr>
                <a:solidFill>
                  <a:srgbClr val="002236"/>
                </a:solidFill>
              </a:defRPr>
            </a:lvl4pPr>
            <a:lvl5pPr>
              <a:defRPr>
                <a:solidFill>
                  <a:srgbClr val="00223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9730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your slide title here</a:t>
            </a:r>
          </a:p>
        </p:txBody>
      </p:sp>
      <p:sp>
        <p:nvSpPr>
          <p:cNvPr id="3" name="Content Placeholder 2"/>
          <p:cNvSpPr>
            <a:spLocks noGrp="1"/>
          </p:cNvSpPr>
          <p:nvPr>
            <p:ph idx="1"/>
          </p:nvPr>
        </p:nvSpPr>
        <p:spPr>
          <a:xfrm>
            <a:off x="628650" y="1825624"/>
            <a:ext cx="7886700" cy="46279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6117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0FAEE5C-929A-4789-9781-75AE6ABE673F}"/>
              </a:ext>
            </a:extLst>
          </p:cNvPr>
          <p:cNvSpPr>
            <a:spLocks noGrp="1"/>
          </p:cNvSpPr>
          <p:nvPr>
            <p:ph type="title" hasCustomPrompt="1"/>
          </p:nvPr>
        </p:nvSpPr>
        <p:spPr>
          <a:xfrm>
            <a:off x="628650" y="365126"/>
            <a:ext cx="4356588" cy="2254982"/>
          </a:xfrm>
        </p:spPr>
        <p:txBody>
          <a:bodyPr/>
          <a:lstStyle>
            <a:lvl1pPr>
              <a:defRPr/>
            </a:lvl1pPr>
          </a:lstStyle>
          <a:p>
            <a:r>
              <a:rPr lang="en-US" dirty="0"/>
              <a:t>Add your slide title here</a:t>
            </a:r>
          </a:p>
        </p:txBody>
      </p:sp>
      <p:sp>
        <p:nvSpPr>
          <p:cNvPr id="8" name="Content Placeholder 2">
            <a:extLst>
              <a:ext uri="{FF2B5EF4-FFF2-40B4-BE49-F238E27FC236}">
                <a16:creationId xmlns:a16="http://schemas.microsoft.com/office/drawing/2014/main" id="{763DB02B-2DCC-4547-8219-9B232C21D68B}"/>
              </a:ext>
            </a:extLst>
          </p:cNvPr>
          <p:cNvSpPr>
            <a:spLocks noGrp="1"/>
          </p:cNvSpPr>
          <p:nvPr>
            <p:ph idx="1"/>
          </p:nvPr>
        </p:nvSpPr>
        <p:spPr>
          <a:xfrm>
            <a:off x="628650" y="3323492"/>
            <a:ext cx="7886700" cy="3209193"/>
          </a:xfrm>
        </p:spPr>
        <p:txBody>
          <a:bodyPr/>
          <a:lstStyle>
            <a:lvl1pPr>
              <a:defRPr>
                <a:solidFill>
                  <a:srgbClr val="002236"/>
                </a:solidFill>
              </a:defRPr>
            </a:lvl1pPr>
            <a:lvl2pPr>
              <a:defRPr>
                <a:solidFill>
                  <a:srgbClr val="002236"/>
                </a:solidFill>
              </a:defRPr>
            </a:lvl2pPr>
            <a:lvl3pPr>
              <a:defRPr>
                <a:solidFill>
                  <a:srgbClr val="002236"/>
                </a:solidFill>
              </a:defRPr>
            </a:lvl3pPr>
            <a:lvl4pPr>
              <a:defRPr>
                <a:solidFill>
                  <a:srgbClr val="002236"/>
                </a:solidFill>
              </a:defRPr>
            </a:lvl4pPr>
            <a:lvl5pPr>
              <a:defRPr>
                <a:solidFill>
                  <a:srgbClr val="00223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1009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70B04C8-3E2D-47CE-86FD-F26637B35389}"/>
              </a:ext>
            </a:extLst>
          </p:cNvPr>
          <p:cNvSpPr>
            <a:spLocks noGrp="1"/>
          </p:cNvSpPr>
          <p:nvPr>
            <p:ph type="title" hasCustomPrompt="1"/>
          </p:nvPr>
        </p:nvSpPr>
        <p:spPr>
          <a:xfrm>
            <a:off x="4154368" y="365126"/>
            <a:ext cx="4360982" cy="2254982"/>
          </a:xfrm>
        </p:spPr>
        <p:txBody>
          <a:bodyPr/>
          <a:lstStyle>
            <a:lvl1pPr algn="r">
              <a:defRPr/>
            </a:lvl1pPr>
          </a:lstStyle>
          <a:p>
            <a:r>
              <a:rPr lang="en-US" dirty="0"/>
              <a:t>Add your slide title here</a:t>
            </a:r>
          </a:p>
        </p:txBody>
      </p:sp>
      <p:sp>
        <p:nvSpPr>
          <p:cNvPr id="8" name="Content Placeholder 2">
            <a:extLst>
              <a:ext uri="{FF2B5EF4-FFF2-40B4-BE49-F238E27FC236}">
                <a16:creationId xmlns:a16="http://schemas.microsoft.com/office/drawing/2014/main" id="{6E86118A-8442-464E-BE6F-AE0276265BC2}"/>
              </a:ext>
            </a:extLst>
          </p:cNvPr>
          <p:cNvSpPr>
            <a:spLocks noGrp="1"/>
          </p:cNvSpPr>
          <p:nvPr>
            <p:ph idx="1"/>
          </p:nvPr>
        </p:nvSpPr>
        <p:spPr>
          <a:xfrm>
            <a:off x="628650" y="3323492"/>
            <a:ext cx="7886700" cy="3209193"/>
          </a:xfrm>
        </p:spPr>
        <p:txBody>
          <a:bodyPr/>
          <a:lstStyle>
            <a:lvl1pPr>
              <a:defRPr>
                <a:solidFill>
                  <a:srgbClr val="002236"/>
                </a:solidFill>
              </a:defRPr>
            </a:lvl1pPr>
            <a:lvl2pPr>
              <a:defRPr>
                <a:solidFill>
                  <a:srgbClr val="002236"/>
                </a:solidFill>
              </a:defRPr>
            </a:lvl2pPr>
            <a:lvl3pPr>
              <a:defRPr>
                <a:solidFill>
                  <a:srgbClr val="002236"/>
                </a:solidFill>
              </a:defRPr>
            </a:lvl3pPr>
            <a:lvl4pPr>
              <a:defRPr>
                <a:solidFill>
                  <a:srgbClr val="002236"/>
                </a:solidFill>
              </a:defRPr>
            </a:lvl4pPr>
            <a:lvl5pPr>
              <a:defRPr>
                <a:solidFill>
                  <a:srgbClr val="00223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0005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3798278"/>
            <a:ext cx="7886700" cy="2620108"/>
          </a:xfrm>
        </p:spPr>
        <p:txBody>
          <a:bodyPr anchor="ctr">
            <a:normAutofit/>
          </a:bodyPr>
          <a:lstStyle>
            <a:lvl1pPr>
              <a:defRPr sz="5000">
                <a:solidFill>
                  <a:srgbClr val="002236"/>
                </a:solidFill>
              </a:defRPr>
            </a:lvl1pPr>
          </a:lstStyle>
          <a:p>
            <a:r>
              <a:rPr lang="en-US" dirty="0"/>
              <a:t>Add a subtitle or other highlight here if needed</a:t>
            </a:r>
          </a:p>
        </p:txBody>
      </p:sp>
    </p:spTree>
    <p:extLst>
      <p:ext uri="{BB962C8B-B14F-4D97-AF65-F5344CB8AC3E}">
        <p14:creationId xmlns:p14="http://schemas.microsoft.com/office/powerpoint/2010/main" val="2520117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77208" y="1828800"/>
            <a:ext cx="4536830" cy="3420208"/>
          </a:xfrm>
        </p:spPr>
        <p:txBody>
          <a:bodyPr anchor="ctr">
            <a:normAutofit/>
          </a:bodyPr>
          <a:lstStyle>
            <a:lvl1pPr marL="0" indent="0" algn="ctr">
              <a:buNone/>
              <a:defRPr sz="3200">
                <a:solidFill>
                  <a:srgbClr val="00223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 quote here</a:t>
            </a:r>
          </a:p>
        </p:txBody>
      </p:sp>
    </p:spTree>
    <p:extLst>
      <p:ext uri="{BB962C8B-B14F-4D97-AF65-F5344CB8AC3E}">
        <p14:creationId xmlns:p14="http://schemas.microsoft.com/office/powerpoint/2010/main" val="626737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325563"/>
          </a:xfrm>
        </p:spPr>
        <p:txBody>
          <a:bodyPr/>
          <a:lstStyle>
            <a:lvl1pPr>
              <a:defRPr>
                <a:solidFill>
                  <a:srgbClr val="002236"/>
                </a:solidFill>
              </a:defRPr>
            </a:lvl1pPr>
          </a:lstStyle>
          <a:p>
            <a:r>
              <a:rPr lang="en-US" dirty="0"/>
              <a:t>Add your slide title here</a:t>
            </a:r>
          </a:p>
        </p:txBody>
      </p:sp>
      <p:sp>
        <p:nvSpPr>
          <p:cNvPr id="3" name="Content Placeholder 2"/>
          <p:cNvSpPr>
            <a:spLocks noGrp="1"/>
          </p:cNvSpPr>
          <p:nvPr>
            <p:ph idx="1"/>
          </p:nvPr>
        </p:nvSpPr>
        <p:spPr>
          <a:xfrm>
            <a:off x="628650" y="2004646"/>
            <a:ext cx="7886700" cy="4044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389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574E8CF-7F80-41DA-8267-138247147DDA}"/>
              </a:ext>
            </a:extLst>
          </p:cNvPr>
          <p:cNvSpPr>
            <a:spLocks noGrp="1"/>
          </p:cNvSpPr>
          <p:nvPr>
            <p:ph type="title" hasCustomPrompt="1"/>
          </p:nvPr>
        </p:nvSpPr>
        <p:spPr>
          <a:xfrm>
            <a:off x="628650" y="365126"/>
            <a:ext cx="7873512" cy="1325563"/>
          </a:xfrm>
        </p:spPr>
        <p:txBody>
          <a:bodyPr/>
          <a:lstStyle>
            <a:lvl1pPr>
              <a:defRPr b="1"/>
            </a:lvl1pPr>
          </a:lstStyle>
          <a:p>
            <a:r>
              <a:rPr lang="en-US" dirty="0"/>
              <a:t>Add your slide title here</a:t>
            </a:r>
          </a:p>
        </p:txBody>
      </p:sp>
      <p:sp>
        <p:nvSpPr>
          <p:cNvPr id="9" name="Content Placeholder 2">
            <a:extLst>
              <a:ext uri="{FF2B5EF4-FFF2-40B4-BE49-F238E27FC236}">
                <a16:creationId xmlns:a16="http://schemas.microsoft.com/office/drawing/2014/main" id="{5217E181-2A59-4E0A-AAA9-DC8B200315D5}"/>
              </a:ext>
            </a:extLst>
          </p:cNvPr>
          <p:cNvSpPr>
            <a:spLocks noGrp="1"/>
          </p:cNvSpPr>
          <p:nvPr>
            <p:ph idx="1"/>
          </p:nvPr>
        </p:nvSpPr>
        <p:spPr>
          <a:xfrm>
            <a:off x="628650" y="2004646"/>
            <a:ext cx="7873512" cy="4044462"/>
          </a:xfrm>
        </p:spPr>
        <p:txBody>
          <a:bodyPr/>
          <a:lstStyle>
            <a:lvl1pPr>
              <a:defRPr b="1"/>
            </a:lvl1pPr>
            <a:lvl2pPr>
              <a:defRPr b="1"/>
            </a:lvl2pPr>
            <a:lvl3pPr>
              <a:defRPr b="1"/>
            </a:lvl3pPr>
            <a:lvl4pPr>
              <a:defRPr b="1"/>
            </a:lvl4pPr>
            <a:lvl5pPr>
              <a:defRPr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6595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236"/>
                </a:solidFill>
              </a:defRPr>
            </a:lvl1pPr>
          </a:lstStyle>
          <a:p>
            <a:r>
              <a:rPr lang="en-US" dirty="0"/>
              <a:t>Add your slide title here</a:t>
            </a:r>
          </a:p>
        </p:txBody>
      </p:sp>
      <p:sp>
        <p:nvSpPr>
          <p:cNvPr id="3" name="Content Placeholder 2"/>
          <p:cNvSpPr>
            <a:spLocks noGrp="1"/>
          </p:cNvSpPr>
          <p:nvPr>
            <p:ph sz="half" idx="1"/>
          </p:nvPr>
        </p:nvSpPr>
        <p:spPr>
          <a:xfrm>
            <a:off x="628650" y="2444262"/>
            <a:ext cx="3829050" cy="41235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9922" y="2444262"/>
            <a:ext cx="3864300" cy="41235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0486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2708" y="457200"/>
            <a:ext cx="1969477" cy="2839915"/>
          </a:xfrm>
        </p:spPr>
        <p:txBody>
          <a:bodyPr anchor="t">
            <a:normAutofit/>
          </a:bodyPr>
          <a:lstStyle>
            <a:lvl1pPr>
              <a:defRPr sz="3200"/>
            </a:lvl1pPr>
          </a:lstStyle>
          <a:p>
            <a:r>
              <a:rPr lang="en-US" dirty="0"/>
              <a:t>Add your slide title here</a:t>
            </a:r>
          </a:p>
        </p:txBody>
      </p:sp>
      <p:sp>
        <p:nvSpPr>
          <p:cNvPr id="8" name="Content Placeholder 2">
            <a:extLst>
              <a:ext uri="{FF2B5EF4-FFF2-40B4-BE49-F238E27FC236}">
                <a16:creationId xmlns:a16="http://schemas.microsoft.com/office/drawing/2014/main" id="{4812A0B7-DC6A-4146-B4FB-C0C7D7124FDA}"/>
              </a:ext>
            </a:extLst>
          </p:cNvPr>
          <p:cNvSpPr>
            <a:spLocks noGrp="1"/>
          </p:cNvSpPr>
          <p:nvPr>
            <p:ph idx="13"/>
          </p:nvPr>
        </p:nvSpPr>
        <p:spPr>
          <a:xfrm>
            <a:off x="3683976" y="457200"/>
            <a:ext cx="4831373" cy="60403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098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7E2CE54-3B4A-44EB-A5BD-AF8EDB110731}"/>
              </a:ext>
            </a:extLst>
          </p:cNvPr>
          <p:cNvSpPr>
            <a:spLocks noGrp="1"/>
          </p:cNvSpPr>
          <p:nvPr>
            <p:ph type="title" hasCustomPrompt="1"/>
          </p:nvPr>
        </p:nvSpPr>
        <p:spPr>
          <a:xfrm>
            <a:off x="6761285" y="457200"/>
            <a:ext cx="1837592" cy="2857500"/>
          </a:xfrm>
        </p:spPr>
        <p:txBody>
          <a:bodyPr anchor="t"/>
          <a:lstStyle>
            <a:lvl1pPr algn="r">
              <a:defRPr sz="3200" b="1">
                <a:solidFill>
                  <a:srgbClr val="002236"/>
                </a:solidFill>
              </a:defRPr>
            </a:lvl1pPr>
          </a:lstStyle>
          <a:p>
            <a:r>
              <a:rPr lang="en-US" dirty="0"/>
              <a:t>Add your slide title here</a:t>
            </a:r>
          </a:p>
        </p:txBody>
      </p:sp>
      <p:sp>
        <p:nvSpPr>
          <p:cNvPr id="9" name="Content Placeholder 2">
            <a:extLst>
              <a:ext uri="{FF2B5EF4-FFF2-40B4-BE49-F238E27FC236}">
                <a16:creationId xmlns:a16="http://schemas.microsoft.com/office/drawing/2014/main" id="{B2517194-6FF9-44D0-BAFD-78E4C55D1E01}"/>
              </a:ext>
            </a:extLst>
          </p:cNvPr>
          <p:cNvSpPr>
            <a:spLocks noGrp="1"/>
          </p:cNvSpPr>
          <p:nvPr>
            <p:ph idx="13"/>
          </p:nvPr>
        </p:nvSpPr>
        <p:spPr>
          <a:xfrm>
            <a:off x="773725" y="457200"/>
            <a:ext cx="4831373" cy="60491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3950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32186" y="1529863"/>
            <a:ext cx="4132384" cy="3930160"/>
          </a:xfrm>
        </p:spPr>
        <p:txBody>
          <a:bodyPr anchor="ctr">
            <a:normAutofit/>
          </a:bodyPr>
          <a:lstStyle>
            <a:lvl1pPr algn="ctr">
              <a:defRPr sz="3800">
                <a:solidFill>
                  <a:srgbClr val="002236"/>
                </a:solidFill>
              </a:defRPr>
            </a:lvl1pPr>
          </a:lstStyle>
          <a:p>
            <a:r>
              <a:rPr lang="en-US" dirty="0"/>
              <a:t>Add an important point here</a:t>
            </a:r>
          </a:p>
        </p:txBody>
      </p:sp>
    </p:spTree>
    <p:extLst>
      <p:ext uri="{BB962C8B-B14F-4D97-AF65-F5344CB8AC3E}">
        <p14:creationId xmlns:p14="http://schemas.microsoft.com/office/powerpoint/2010/main" val="367838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572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822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360486"/>
            <a:ext cx="7886700" cy="2989384"/>
          </a:xfrm>
        </p:spPr>
        <p:txBody>
          <a:bodyPr anchor="ctr">
            <a:normAutofit/>
          </a:bodyPr>
          <a:lstStyle>
            <a:lvl1pPr>
              <a:defRPr sz="5000">
                <a:solidFill>
                  <a:srgbClr val="002236"/>
                </a:solidFill>
              </a:defRPr>
            </a:lvl1pPr>
          </a:lstStyle>
          <a:p>
            <a:r>
              <a:rPr lang="en-US" dirty="0"/>
              <a:t>Add a subtitle or other highlight here if needed</a:t>
            </a:r>
          </a:p>
        </p:txBody>
      </p:sp>
    </p:spTree>
    <p:extLst>
      <p:ext uri="{BB962C8B-B14F-4D97-AF65-F5344CB8AC3E}">
        <p14:creationId xmlns:p14="http://schemas.microsoft.com/office/powerpoint/2010/main" val="91761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39914" y="365126"/>
            <a:ext cx="5675435" cy="1325563"/>
          </a:xfrm>
        </p:spPr>
        <p:txBody>
          <a:bodyPr>
            <a:normAutofit/>
          </a:bodyPr>
          <a:lstStyle>
            <a:lvl1pPr>
              <a:defRPr sz="3800">
                <a:solidFill>
                  <a:schemeClr val="bg1"/>
                </a:solidFill>
                <a:latin typeface="Arial Black" panose="020B0A04020102020204" pitchFamily="34" charset="0"/>
              </a:defRPr>
            </a:lvl1pPr>
          </a:lstStyle>
          <a:p>
            <a:r>
              <a:rPr lang="en-US" dirty="0"/>
              <a:t>Add your slide title here</a:t>
            </a:r>
          </a:p>
        </p:txBody>
      </p:sp>
      <p:sp>
        <p:nvSpPr>
          <p:cNvPr id="3" name="Content Placeholder 2"/>
          <p:cNvSpPr>
            <a:spLocks noGrp="1"/>
          </p:cNvSpPr>
          <p:nvPr>
            <p:ph idx="1"/>
          </p:nvPr>
        </p:nvSpPr>
        <p:spPr>
          <a:xfrm>
            <a:off x="2839914" y="1825624"/>
            <a:ext cx="5675436" cy="46982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980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E54FBB2-61B3-4548-82E5-1DE027B1FBD4}"/>
              </a:ext>
            </a:extLst>
          </p:cNvPr>
          <p:cNvSpPr>
            <a:spLocks noGrp="1"/>
          </p:cNvSpPr>
          <p:nvPr>
            <p:ph type="title" hasCustomPrompt="1"/>
          </p:nvPr>
        </p:nvSpPr>
        <p:spPr>
          <a:xfrm>
            <a:off x="650628" y="373918"/>
            <a:ext cx="5675435" cy="1325563"/>
          </a:xfrm>
        </p:spPr>
        <p:txBody>
          <a:bodyPr>
            <a:normAutofit/>
          </a:bodyPr>
          <a:lstStyle>
            <a:lvl1pPr>
              <a:defRPr sz="3800">
                <a:solidFill>
                  <a:schemeClr val="bg1"/>
                </a:solidFill>
                <a:latin typeface="Arial Black" panose="020B0A04020102020204" pitchFamily="34" charset="0"/>
              </a:defRPr>
            </a:lvl1pPr>
          </a:lstStyle>
          <a:p>
            <a:r>
              <a:rPr lang="en-US" dirty="0"/>
              <a:t>Add your slide title here</a:t>
            </a:r>
          </a:p>
        </p:txBody>
      </p:sp>
      <p:sp>
        <p:nvSpPr>
          <p:cNvPr id="8" name="Content Placeholder 2">
            <a:extLst>
              <a:ext uri="{FF2B5EF4-FFF2-40B4-BE49-F238E27FC236}">
                <a16:creationId xmlns:a16="http://schemas.microsoft.com/office/drawing/2014/main" id="{E844A302-0805-4F2C-A256-C06079EE727F}"/>
              </a:ext>
            </a:extLst>
          </p:cNvPr>
          <p:cNvSpPr>
            <a:spLocks noGrp="1"/>
          </p:cNvSpPr>
          <p:nvPr>
            <p:ph idx="1"/>
          </p:nvPr>
        </p:nvSpPr>
        <p:spPr>
          <a:xfrm>
            <a:off x="650628" y="1834417"/>
            <a:ext cx="5675436" cy="471585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206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2322" y="365126"/>
            <a:ext cx="7513027" cy="1325563"/>
          </a:xfrm>
        </p:spPr>
        <p:txBody>
          <a:bodyPr>
            <a:normAutofit/>
          </a:bodyPr>
          <a:lstStyle>
            <a:lvl1pPr>
              <a:defRPr sz="3800">
                <a:solidFill>
                  <a:schemeClr val="bg1"/>
                </a:solidFill>
                <a:latin typeface="Arial Black" panose="020B0A04020102020204" pitchFamily="34" charset="0"/>
              </a:defRPr>
            </a:lvl1pPr>
          </a:lstStyle>
          <a:p>
            <a:r>
              <a:rPr lang="en-US" dirty="0"/>
              <a:t>Add your slide title here</a:t>
            </a:r>
          </a:p>
        </p:txBody>
      </p:sp>
      <p:sp>
        <p:nvSpPr>
          <p:cNvPr id="3" name="Content Placeholder 2"/>
          <p:cNvSpPr>
            <a:spLocks noGrp="1"/>
          </p:cNvSpPr>
          <p:nvPr>
            <p:ph idx="1"/>
          </p:nvPr>
        </p:nvSpPr>
        <p:spPr>
          <a:xfrm>
            <a:off x="1002322" y="1825624"/>
            <a:ext cx="7513027" cy="46894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046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03AC90D-6239-403A-A51B-EEB40DF560F2}"/>
              </a:ext>
            </a:extLst>
          </p:cNvPr>
          <p:cNvSpPr>
            <a:spLocks noGrp="1"/>
          </p:cNvSpPr>
          <p:nvPr>
            <p:ph type="title" hasCustomPrompt="1"/>
          </p:nvPr>
        </p:nvSpPr>
        <p:spPr>
          <a:xfrm>
            <a:off x="624254" y="365126"/>
            <a:ext cx="7513027" cy="1325563"/>
          </a:xfrm>
        </p:spPr>
        <p:txBody>
          <a:bodyPr>
            <a:normAutofit/>
          </a:bodyPr>
          <a:lstStyle>
            <a:lvl1pPr>
              <a:defRPr sz="3800">
                <a:solidFill>
                  <a:schemeClr val="bg1"/>
                </a:solidFill>
                <a:latin typeface="Arial Black" panose="020B0A04020102020204" pitchFamily="34" charset="0"/>
              </a:defRPr>
            </a:lvl1pPr>
          </a:lstStyle>
          <a:p>
            <a:r>
              <a:rPr lang="en-US" dirty="0"/>
              <a:t>Add your slide title here</a:t>
            </a:r>
          </a:p>
        </p:txBody>
      </p:sp>
      <p:sp>
        <p:nvSpPr>
          <p:cNvPr id="8" name="Content Placeholder 2">
            <a:extLst>
              <a:ext uri="{FF2B5EF4-FFF2-40B4-BE49-F238E27FC236}">
                <a16:creationId xmlns:a16="http://schemas.microsoft.com/office/drawing/2014/main" id="{21B12F97-0B39-4C48-80AD-DD6A9F8E72CC}"/>
              </a:ext>
            </a:extLst>
          </p:cNvPr>
          <p:cNvSpPr>
            <a:spLocks noGrp="1"/>
          </p:cNvSpPr>
          <p:nvPr>
            <p:ph idx="1"/>
          </p:nvPr>
        </p:nvSpPr>
        <p:spPr>
          <a:xfrm>
            <a:off x="633046" y="1825624"/>
            <a:ext cx="7513027" cy="46894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548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0D2341-1B48-42E5-A562-D58FC420A15A}"/>
              </a:ext>
            </a:extLst>
          </p:cNvPr>
          <p:cNvSpPr>
            <a:spLocks noGrp="1"/>
          </p:cNvSpPr>
          <p:nvPr>
            <p:ph type="title" hasCustomPrompt="1"/>
          </p:nvPr>
        </p:nvSpPr>
        <p:spPr>
          <a:xfrm>
            <a:off x="4123593" y="365126"/>
            <a:ext cx="4123592" cy="1360955"/>
          </a:xfrm>
        </p:spPr>
        <p:txBody>
          <a:bodyPr>
            <a:normAutofit/>
          </a:bodyPr>
          <a:lstStyle>
            <a:lvl1pPr>
              <a:defRPr sz="3800">
                <a:solidFill>
                  <a:schemeClr val="bg1"/>
                </a:solidFill>
                <a:latin typeface="Arial Black" panose="020B0A04020102020204" pitchFamily="34" charset="0"/>
              </a:defRPr>
            </a:lvl1pPr>
          </a:lstStyle>
          <a:p>
            <a:r>
              <a:rPr lang="en-US" dirty="0"/>
              <a:t>Add your slide title here</a:t>
            </a:r>
          </a:p>
        </p:txBody>
      </p:sp>
      <p:sp>
        <p:nvSpPr>
          <p:cNvPr id="8" name="Content Placeholder 2">
            <a:extLst>
              <a:ext uri="{FF2B5EF4-FFF2-40B4-BE49-F238E27FC236}">
                <a16:creationId xmlns:a16="http://schemas.microsoft.com/office/drawing/2014/main" id="{86074E1D-A365-4090-AA34-4F3CA88C4533}"/>
              </a:ext>
            </a:extLst>
          </p:cNvPr>
          <p:cNvSpPr>
            <a:spLocks noGrp="1"/>
          </p:cNvSpPr>
          <p:nvPr>
            <p:ph idx="1"/>
          </p:nvPr>
        </p:nvSpPr>
        <p:spPr>
          <a:xfrm>
            <a:off x="4123592" y="1825625"/>
            <a:ext cx="4123593" cy="47334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513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8592A8-1413-4A8D-99B4-4E825FBA97DB}"/>
              </a:ext>
            </a:extLst>
          </p:cNvPr>
          <p:cNvSpPr>
            <a:spLocks noGrp="1"/>
          </p:cNvSpPr>
          <p:nvPr>
            <p:ph type="title" hasCustomPrompt="1"/>
          </p:nvPr>
        </p:nvSpPr>
        <p:spPr>
          <a:xfrm>
            <a:off x="835269" y="365126"/>
            <a:ext cx="4220307" cy="1325563"/>
          </a:xfrm>
        </p:spPr>
        <p:txBody>
          <a:bodyPr>
            <a:normAutofit/>
          </a:bodyPr>
          <a:lstStyle>
            <a:lvl1pPr>
              <a:defRPr sz="3800">
                <a:solidFill>
                  <a:schemeClr val="bg1"/>
                </a:solidFill>
                <a:latin typeface="Arial Black" panose="020B0A04020102020204" pitchFamily="34" charset="0"/>
              </a:defRPr>
            </a:lvl1pPr>
          </a:lstStyle>
          <a:p>
            <a:r>
              <a:rPr lang="en-US" dirty="0"/>
              <a:t>Add your slide title here</a:t>
            </a:r>
          </a:p>
        </p:txBody>
      </p:sp>
      <p:sp>
        <p:nvSpPr>
          <p:cNvPr id="8" name="Content Placeholder 2">
            <a:extLst>
              <a:ext uri="{FF2B5EF4-FFF2-40B4-BE49-F238E27FC236}">
                <a16:creationId xmlns:a16="http://schemas.microsoft.com/office/drawing/2014/main" id="{C40EBF44-6599-4DCD-9DBA-E2688678C58B}"/>
              </a:ext>
            </a:extLst>
          </p:cNvPr>
          <p:cNvSpPr>
            <a:spLocks noGrp="1"/>
          </p:cNvSpPr>
          <p:nvPr>
            <p:ph idx="1"/>
          </p:nvPr>
        </p:nvSpPr>
        <p:spPr>
          <a:xfrm>
            <a:off x="835269" y="1825624"/>
            <a:ext cx="4220308" cy="46982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595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B1C7170-F316-4FA3-8F46-7FC25B2081DC}" type="datetimeFigureOut">
              <a:rPr lang="en-US" smtClean="0"/>
              <a:pPr/>
              <a:t>1/10/2020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8281E7F1-E199-4E88-A837-247856915ACB}" type="slidenum">
              <a:rPr lang="en-US" smtClean="0"/>
              <a:pPr/>
              <a:t>‹#›</a:t>
            </a:fld>
            <a:endParaRPr lang="en-US" dirty="0"/>
          </a:p>
        </p:txBody>
      </p:sp>
    </p:spTree>
    <p:extLst>
      <p:ext uri="{BB962C8B-B14F-4D97-AF65-F5344CB8AC3E}">
        <p14:creationId xmlns:p14="http://schemas.microsoft.com/office/powerpoint/2010/main" val="1582777648"/>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688" r:id="rId3"/>
    <p:sldLayoutId id="2147483662" r:id="rId4"/>
    <p:sldLayoutId id="2147483672" r:id="rId5"/>
    <p:sldLayoutId id="2147483674" r:id="rId6"/>
    <p:sldLayoutId id="2147483677" r:id="rId7"/>
    <p:sldLayoutId id="2147483673" r:id="rId8"/>
    <p:sldLayoutId id="2147483675" r:id="rId9"/>
    <p:sldLayoutId id="2147483683" r:id="rId10"/>
    <p:sldLayoutId id="2147483684" r:id="rId11"/>
    <p:sldLayoutId id="2147483668" r:id="rId12"/>
    <p:sldLayoutId id="2147483696" r:id="rId13"/>
    <p:sldLayoutId id="2147483697" r:id="rId14"/>
    <p:sldLayoutId id="2147483698" r:id="rId15"/>
    <p:sldLayoutId id="2147483687" r:id="rId16"/>
    <p:sldLayoutId id="2147483686" r:id="rId17"/>
    <p:sldLayoutId id="2147483689" r:id="rId18"/>
    <p:sldLayoutId id="2147483690" r:id="rId19"/>
    <p:sldLayoutId id="2147483663" r:id="rId20"/>
    <p:sldLayoutId id="2147483676" r:id="rId21"/>
    <p:sldLayoutId id="2147483680" r:id="rId22"/>
    <p:sldLayoutId id="2147483664" r:id="rId23"/>
    <p:sldLayoutId id="2147483669" r:id="rId24"/>
    <p:sldLayoutId id="2147483682" r:id="rId25"/>
    <p:sldLayoutId id="2147483694" r:id="rId26"/>
    <p:sldLayoutId id="2147483695" r:id="rId27"/>
    <p:sldLayoutId id="2147483667" r:id="rId28"/>
  </p:sldLayoutIdLst>
  <p:txStyles>
    <p:titleStyle>
      <a:lvl1pPr algn="l" defTabSz="914400" rtl="0" eaLnBrk="1" latinLnBrk="0" hangingPunct="1">
        <a:lnSpc>
          <a:spcPct val="90000"/>
        </a:lnSpc>
        <a:spcBef>
          <a:spcPct val="0"/>
        </a:spcBef>
        <a:buNone/>
        <a:defRPr sz="3800"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4/relationships/chartEx" Target="../charts/chartEx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112E-BF57-4FE7-9A79-BD2AC1F017C1}"/>
              </a:ext>
            </a:extLst>
          </p:cNvPr>
          <p:cNvSpPr>
            <a:spLocks noGrp="1"/>
          </p:cNvSpPr>
          <p:nvPr>
            <p:ph type="ctrTitle"/>
          </p:nvPr>
        </p:nvSpPr>
        <p:spPr>
          <a:xfrm>
            <a:off x="3675184" y="1855176"/>
            <a:ext cx="4783015" cy="3098371"/>
          </a:xfrm>
        </p:spPr>
        <p:txBody>
          <a:bodyPr>
            <a:normAutofit fontScale="90000"/>
          </a:bodyPr>
          <a:lstStyle/>
          <a:p>
            <a:r>
              <a:rPr lang="en-US" dirty="0"/>
              <a:t>2019 Provider Satisfaction and ECHO Survey Results</a:t>
            </a:r>
          </a:p>
        </p:txBody>
      </p:sp>
      <p:sp>
        <p:nvSpPr>
          <p:cNvPr id="3" name="Subtitle 2">
            <a:extLst>
              <a:ext uri="{FF2B5EF4-FFF2-40B4-BE49-F238E27FC236}">
                <a16:creationId xmlns:a16="http://schemas.microsoft.com/office/drawing/2014/main" id="{9D2D8199-C536-4480-992E-2488DCDAA181}"/>
              </a:ext>
            </a:extLst>
          </p:cNvPr>
          <p:cNvSpPr>
            <a:spLocks noGrp="1"/>
          </p:cNvSpPr>
          <p:nvPr>
            <p:ph type="subTitle" idx="1"/>
          </p:nvPr>
        </p:nvSpPr>
        <p:spPr>
          <a:xfrm>
            <a:off x="3675183" y="5111430"/>
            <a:ext cx="4783015" cy="1209470"/>
          </a:xfrm>
        </p:spPr>
        <p:txBody>
          <a:bodyPr/>
          <a:lstStyle/>
          <a:p>
            <a:pPr>
              <a:lnSpc>
                <a:spcPct val="100000"/>
              </a:lnSpc>
              <a:spcBef>
                <a:spcPts val="0"/>
              </a:spcBef>
            </a:pPr>
            <a:r>
              <a:rPr lang="en-US" dirty="0"/>
              <a:t>Kate Glance</a:t>
            </a:r>
          </a:p>
          <a:p>
            <a:pPr>
              <a:lnSpc>
                <a:spcPct val="100000"/>
              </a:lnSpc>
              <a:spcBef>
                <a:spcPts val="0"/>
              </a:spcBef>
            </a:pPr>
            <a:r>
              <a:rPr lang="en-US" dirty="0"/>
              <a:t>Performance Reporting Supervisor</a:t>
            </a:r>
          </a:p>
          <a:p>
            <a:pPr>
              <a:lnSpc>
                <a:spcPct val="100000"/>
              </a:lnSpc>
              <a:spcBef>
                <a:spcPts val="0"/>
              </a:spcBef>
            </a:pPr>
            <a:r>
              <a:rPr lang="en-US" dirty="0"/>
              <a:t>January 15, 2020</a:t>
            </a:r>
          </a:p>
        </p:txBody>
      </p:sp>
    </p:spTree>
    <p:extLst>
      <p:ext uri="{BB962C8B-B14F-4D97-AF65-F5344CB8AC3E}">
        <p14:creationId xmlns:p14="http://schemas.microsoft.com/office/powerpoint/2010/main" val="330157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58FC5-F022-4754-9C4E-7583803F195A}"/>
              </a:ext>
            </a:extLst>
          </p:cNvPr>
          <p:cNvSpPr>
            <a:spLocks noGrp="1"/>
          </p:cNvSpPr>
          <p:nvPr>
            <p:ph type="title"/>
          </p:nvPr>
        </p:nvSpPr>
        <p:spPr>
          <a:xfrm>
            <a:off x="628650" y="0"/>
            <a:ext cx="7873512" cy="1617785"/>
          </a:xfrm>
        </p:spPr>
        <p:txBody>
          <a:bodyPr>
            <a:noAutofit/>
          </a:bodyPr>
          <a:lstStyle/>
          <a:p>
            <a:r>
              <a:rPr lang="en-US" sz="3200" dirty="0"/>
              <a:t>Provider Network keeps providers informed of changes that affect my local Provider Network.</a:t>
            </a:r>
          </a:p>
        </p:txBody>
      </p:sp>
      <p:graphicFrame>
        <p:nvGraphicFramePr>
          <p:cNvPr id="4" name="Content Placeholder 3">
            <a:extLst>
              <a:ext uri="{FF2B5EF4-FFF2-40B4-BE49-F238E27FC236}">
                <a16:creationId xmlns:a16="http://schemas.microsoft.com/office/drawing/2014/main" id="{A6059468-3DD7-4B25-8C06-4A25D5001DB7}"/>
              </a:ext>
            </a:extLst>
          </p:cNvPr>
          <p:cNvGraphicFramePr>
            <a:graphicFrameLocks noGrp="1"/>
          </p:cNvGraphicFramePr>
          <p:nvPr>
            <p:ph idx="1"/>
            <p:extLst>
              <p:ext uri="{D42A27DB-BD31-4B8C-83A1-F6EECF244321}">
                <p14:modId xmlns:p14="http://schemas.microsoft.com/office/powerpoint/2010/main" val="2901476157"/>
              </p:ext>
            </p:extLst>
          </p:nvPr>
        </p:nvGraphicFramePr>
        <p:xfrm>
          <a:off x="628650" y="1617784"/>
          <a:ext cx="7874000" cy="46825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024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D0968-550A-4E9B-940C-93D36681E1EB}"/>
              </a:ext>
            </a:extLst>
          </p:cNvPr>
          <p:cNvSpPr>
            <a:spLocks noGrp="1"/>
          </p:cNvSpPr>
          <p:nvPr>
            <p:ph type="title"/>
          </p:nvPr>
        </p:nvSpPr>
        <p:spPr>
          <a:xfrm>
            <a:off x="562708" y="146110"/>
            <a:ext cx="8581292" cy="1325563"/>
          </a:xfrm>
        </p:spPr>
        <p:txBody>
          <a:bodyPr>
            <a:noAutofit/>
          </a:bodyPr>
          <a:lstStyle/>
          <a:p>
            <a:r>
              <a:rPr lang="en-US" sz="3200" dirty="0">
                <a:solidFill>
                  <a:srgbClr val="002236"/>
                </a:solidFill>
              </a:rPr>
              <a:t>Provider Network staff are knowledgeable and answer questions consistently and accurately.</a:t>
            </a:r>
          </a:p>
        </p:txBody>
      </p:sp>
      <p:graphicFrame>
        <p:nvGraphicFramePr>
          <p:cNvPr id="4" name="Content Placeholder 3">
            <a:extLst>
              <a:ext uri="{FF2B5EF4-FFF2-40B4-BE49-F238E27FC236}">
                <a16:creationId xmlns:a16="http://schemas.microsoft.com/office/drawing/2014/main" id="{B069ECF2-9A46-41F6-A609-8CDD01D99494}"/>
              </a:ext>
            </a:extLst>
          </p:cNvPr>
          <p:cNvGraphicFramePr>
            <a:graphicFrameLocks noGrp="1"/>
          </p:cNvGraphicFramePr>
          <p:nvPr>
            <p:ph idx="1"/>
            <p:extLst>
              <p:ext uri="{D42A27DB-BD31-4B8C-83A1-F6EECF244321}">
                <p14:modId xmlns:p14="http://schemas.microsoft.com/office/powerpoint/2010/main" val="1212457968"/>
              </p:ext>
            </p:extLst>
          </p:nvPr>
        </p:nvGraphicFramePr>
        <p:xfrm>
          <a:off x="628650" y="1748413"/>
          <a:ext cx="7886700" cy="4501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834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B59B-A07D-4E5C-B8AD-4F91905D8B45}"/>
              </a:ext>
            </a:extLst>
          </p:cNvPr>
          <p:cNvSpPr>
            <a:spLocks noGrp="1"/>
          </p:cNvSpPr>
          <p:nvPr>
            <p:ph type="title"/>
          </p:nvPr>
        </p:nvSpPr>
        <p:spPr>
          <a:xfrm>
            <a:off x="2381459" y="140678"/>
            <a:ext cx="6561573" cy="1684946"/>
          </a:xfrm>
        </p:spPr>
        <p:txBody>
          <a:bodyPr>
            <a:noAutofit/>
          </a:bodyPr>
          <a:lstStyle/>
          <a:p>
            <a:r>
              <a:rPr lang="en-US" sz="3200" dirty="0"/>
              <a:t>Our interests as a network provider are being adequately addressed in the local Provider Council.</a:t>
            </a:r>
          </a:p>
        </p:txBody>
      </p:sp>
      <p:graphicFrame>
        <p:nvGraphicFramePr>
          <p:cNvPr id="4" name="Content Placeholder 3">
            <a:extLst>
              <a:ext uri="{FF2B5EF4-FFF2-40B4-BE49-F238E27FC236}">
                <a16:creationId xmlns:a16="http://schemas.microsoft.com/office/drawing/2014/main" id="{EF2753E9-A1E6-4AA9-B151-E964699A0F50}"/>
              </a:ext>
            </a:extLst>
          </p:cNvPr>
          <p:cNvGraphicFramePr>
            <a:graphicFrameLocks noGrp="1"/>
          </p:cNvGraphicFramePr>
          <p:nvPr>
            <p:ph idx="1"/>
            <p:extLst>
              <p:ext uri="{D42A27DB-BD31-4B8C-83A1-F6EECF244321}">
                <p14:modId xmlns:p14="http://schemas.microsoft.com/office/powerpoint/2010/main" val="61489208"/>
              </p:ext>
            </p:extLst>
          </p:nvPr>
        </p:nvGraphicFramePr>
        <p:xfrm>
          <a:off x="2502040" y="1825624"/>
          <a:ext cx="6440991" cy="48916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3920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28BB-4CE9-40B2-A7C1-4F750DFF17DC}"/>
              </a:ext>
            </a:extLst>
          </p:cNvPr>
          <p:cNvSpPr>
            <a:spLocks noGrp="1"/>
          </p:cNvSpPr>
          <p:nvPr>
            <p:ph type="title"/>
          </p:nvPr>
        </p:nvSpPr>
        <p:spPr/>
        <p:txBody>
          <a:bodyPr/>
          <a:lstStyle/>
          <a:p>
            <a:r>
              <a:rPr lang="en-US" dirty="0"/>
              <a:t>Overall Satisfaction with Provider Network</a:t>
            </a:r>
          </a:p>
        </p:txBody>
      </p:sp>
      <p:graphicFrame>
        <p:nvGraphicFramePr>
          <p:cNvPr id="4" name="Content Placeholder 3">
            <a:extLst>
              <a:ext uri="{FF2B5EF4-FFF2-40B4-BE49-F238E27FC236}">
                <a16:creationId xmlns:a16="http://schemas.microsoft.com/office/drawing/2014/main" id="{9F14856C-219C-45A9-84E8-21CB0A70810F}"/>
              </a:ext>
            </a:extLst>
          </p:cNvPr>
          <p:cNvGraphicFramePr>
            <a:graphicFrameLocks noGrp="1"/>
          </p:cNvGraphicFramePr>
          <p:nvPr>
            <p:ph idx="1"/>
            <p:extLst>
              <p:ext uri="{D42A27DB-BD31-4B8C-83A1-F6EECF244321}">
                <p14:modId xmlns:p14="http://schemas.microsoft.com/office/powerpoint/2010/main" val="910679250"/>
              </p:ext>
            </p:extLst>
          </p:nvPr>
        </p:nvGraphicFramePr>
        <p:xfrm>
          <a:off x="628650" y="2924070"/>
          <a:ext cx="7886700" cy="3848519"/>
        </p:xfrm>
        <a:graphic>
          <a:graphicData uri="http://schemas.openxmlformats.org/drawingml/2006/chart">
            <c:chart xmlns:c="http://schemas.openxmlformats.org/drawingml/2006/chart" xmlns:r="http://schemas.openxmlformats.org/officeDocument/2006/relationships" r:id="rId3"/>
          </a:graphicData>
        </a:graphic>
      </p:graphicFrame>
      <p:sp>
        <p:nvSpPr>
          <p:cNvPr id="5" name="AutoShape 2">
            <a:extLst>
              <a:ext uri="{FF2B5EF4-FFF2-40B4-BE49-F238E27FC236}">
                <a16:creationId xmlns:a16="http://schemas.microsoft.com/office/drawing/2014/main" id="{3886F575-58F0-42F6-B349-7E13A508BB70}"/>
              </a:ext>
            </a:extLst>
          </p:cNvPr>
          <p:cNvSpPr>
            <a:spLocks noChangeArrowheads="1"/>
          </p:cNvSpPr>
          <p:nvPr/>
        </p:nvSpPr>
        <p:spPr bwMode="auto">
          <a:xfrm>
            <a:off x="6481186" y="3677697"/>
            <a:ext cx="1637881" cy="1085222"/>
          </a:xfrm>
          <a:prstGeom prst="wedgeRectCallout">
            <a:avLst>
              <a:gd name="adj1" fmla="val 33562"/>
              <a:gd name="adj2" fmla="val 85397"/>
            </a:avLst>
          </a:prstGeom>
          <a:solidFill>
            <a:schemeClr val="bg1"/>
          </a:solidFill>
          <a:ln w="2540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rPr>
              <a:t>20.7% of providers surveyed said they were “extremely satisfied”,</a:t>
            </a:r>
            <a:r>
              <a:rPr kumimoji="0" lang="en-US" altLang="en-US" sz="1300" b="0" i="0" u="none" strike="noStrike" cap="none" normalizeH="0" dirty="0">
                <a:ln>
                  <a:noFill/>
                </a:ln>
                <a:solidFill>
                  <a:srgbClr val="000000"/>
                </a:solidFill>
                <a:effectLst/>
                <a:latin typeface="Calibri" panose="020F0502020204030204" pitchFamily="34" charset="0"/>
              </a:rPr>
              <a:t> just below the NC average of 22%</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896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40D6-FC0D-4E88-93F0-8A3D59922369}"/>
              </a:ext>
            </a:extLst>
          </p:cNvPr>
          <p:cNvSpPr>
            <a:spLocks noGrp="1"/>
          </p:cNvSpPr>
          <p:nvPr>
            <p:ph type="title"/>
          </p:nvPr>
        </p:nvSpPr>
        <p:spPr/>
        <p:txBody>
          <a:bodyPr/>
          <a:lstStyle/>
          <a:p>
            <a:r>
              <a:rPr lang="en-US" dirty="0"/>
              <a:t>Overall Satisfaction with the LME/MCO</a:t>
            </a:r>
          </a:p>
        </p:txBody>
      </p:sp>
      <p:graphicFrame>
        <p:nvGraphicFramePr>
          <p:cNvPr id="4" name="Content Placeholder 3">
            <a:extLst>
              <a:ext uri="{FF2B5EF4-FFF2-40B4-BE49-F238E27FC236}">
                <a16:creationId xmlns:a16="http://schemas.microsoft.com/office/drawing/2014/main" id="{74FB2B8B-9B78-4AF6-8D35-6828F4EF4AED}"/>
              </a:ext>
            </a:extLst>
          </p:cNvPr>
          <p:cNvGraphicFramePr>
            <a:graphicFrameLocks noGrp="1"/>
          </p:cNvGraphicFramePr>
          <p:nvPr>
            <p:ph idx="1"/>
            <p:extLst>
              <p:ext uri="{D42A27DB-BD31-4B8C-83A1-F6EECF244321}">
                <p14:modId xmlns:p14="http://schemas.microsoft.com/office/powerpoint/2010/main" val="3454438183"/>
              </p:ext>
            </p:extLst>
          </p:nvPr>
        </p:nvGraphicFramePr>
        <p:xfrm>
          <a:off x="628650" y="2964264"/>
          <a:ext cx="7886700" cy="3737987"/>
        </p:xfrm>
        <a:graphic>
          <a:graphicData uri="http://schemas.openxmlformats.org/drawingml/2006/chart">
            <c:chart xmlns:c="http://schemas.openxmlformats.org/drawingml/2006/chart" xmlns:r="http://schemas.openxmlformats.org/officeDocument/2006/relationships" r:id="rId3"/>
          </a:graphicData>
        </a:graphic>
      </p:graphicFrame>
      <p:sp>
        <p:nvSpPr>
          <p:cNvPr id="5" name="AutoShape 2">
            <a:extLst>
              <a:ext uri="{FF2B5EF4-FFF2-40B4-BE49-F238E27FC236}">
                <a16:creationId xmlns:a16="http://schemas.microsoft.com/office/drawing/2014/main" id="{931497EA-73AC-4044-8063-CE181627E081}"/>
              </a:ext>
            </a:extLst>
          </p:cNvPr>
          <p:cNvSpPr>
            <a:spLocks noChangeArrowheads="1"/>
          </p:cNvSpPr>
          <p:nvPr/>
        </p:nvSpPr>
        <p:spPr bwMode="auto">
          <a:xfrm>
            <a:off x="7470322" y="4652387"/>
            <a:ext cx="1637881" cy="1085222"/>
          </a:xfrm>
          <a:prstGeom prst="wedgeRectCallout">
            <a:avLst>
              <a:gd name="adj1" fmla="val -38832"/>
              <a:gd name="adj2" fmla="val -103491"/>
            </a:avLst>
          </a:prstGeom>
          <a:solidFill>
            <a:schemeClr val="bg1"/>
          </a:solidFill>
          <a:ln w="2540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rPr>
              <a:t>Of the providers completing the survey, 22.4% were “extremely satisfied” with the LME/MCO.</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41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0C9B14-3B0D-46CF-973B-D12F77D7F62D}"/>
              </a:ext>
            </a:extLst>
          </p:cNvPr>
          <p:cNvSpPr>
            <a:spLocks noGrp="1"/>
          </p:cNvSpPr>
          <p:nvPr>
            <p:ph sz="half" idx="1"/>
          </p:nvPr>
        </p:nvSpPr>
        <p:spPr>
          <a:xfrm>
            <a:off x="327547" y="2045616"/>
            <a:ext cx="4130153" cy="4522237"/>
          </a:xfrm>
        </p:spPr>
        <p:txBody>
          <a:bodyPr/>
          <a:lstStyle/>
          <a:p>
            <a:pPr marL="0" indent="0">
              <a:buNone/>
            </a:pPr>
            <a:r>
              <a:rPr lang="en-US" dirty="0"/>
              <a:t>Customer Service is responsive to local community stakeholders.</a:t>
            </a:r>
          </a:p>
          <a:p>
            <a:pPr marL="0" indent="0">
              <a:buNone/>
            </a:pPr>
            <a:endParaRPr lang="en-US" dirty="0"/>
          </a:p>
        </p:txBody>
      </p:sp>
      <p:sp>
        <p:nvSpPr>
          <p:cNvPr id="4" name="Content Placeholder 3">
            <a:extLst>
              <a:ext uri="{FF2B5EF4-FFF2-40B4-BE49-F238E27FC236}">
                <a16:creationId xmlns:a16="http://schemas.microsoft.com/office/drawing/2014/main" id="{0952A1FC-0B83-4D46-A795-3ADEBA53EA74}"/>
              </a:ext>
            </a:extLst>
          </p:cNvPr>
          <p:cNvSpPr>
            <a:spLocks noGrp="1"/>
          </p:cNvSpPr>
          <p:nvPr>
            <p:ph sz="half" idx="2"/>
          </p:nvPr>
        </p:nvSpPr>
        <p:spPr>
          <a:xfrm>
            <a:off x="4685122" y="2045616"/>
            <a:ext cx="4131331" cy="4123591"/>
          </a:xfrm>
        </p:spPr>
        <p:txBody>
          <a:bodyPr/>
          <a:lstStyle/>
          <a:p>
            <a:pPr marL="0" indent="0">
              <a:buNone/>
            </a:pPr>
            <a:r>
              <a:rPr lang="en-US" sz="3000" dirty="0"/>
              <a:t>Claims trainings meet my needs.</a:t>
            </a:r>
          </a:p>
          <a:p>
            <a:endParaRPr lang="en-US" dirty="0"/>
          </a:p>
        </p:txBody>
      </p:sp>
      <p:sp>
        <p:nvSpPr>
          <p:cNvPr id="5" name="Title 1">
            <a:extLst>
              <a:ext uri="{FF2B5EF4-FFF2-40B4-BE49-F238E27FC236}">
                <a16:creationId xmlns:a16="http://schemas.microsoft.com/office/drawing/2014/main" id="{834B6C55-BDBE-470A-B581-FB5183BD303D}"/>
              </a:ext>
            </a:extLst>
          </p:cNvPr>
          <p:cNvSpPr>
            <a:spLocks noGrp="1"/>
          </p:cNvSpPr>
          <p:nvPr>
            <p:ph type="title"/>
          </p:nvPr>
        </p:nvSpPr>
        <p:spPr>
          <a:xfrm>
            <a:off x="549600" y="111038"/>
            <a:ext cx="7886700" cy="1400541"/>
          </a:xfrm>
        </p:spPr>
        <p:txBody>
          <a:bodyPr>
            <a:normAutofit/>
          </a:bodyPr>
          <a:lstStyle/>
          <a:p>
            <a:r>
              <a:rPr lang="en-US" dirty="0"/>
              <a:t>Other opportunities for improvement</a:t>
            </a:r>
          </a:p>
        </p:txBody>
      </p:sp>
      <p:graphicFrame>
        <p:nvGraphicFramePr>
          <p:cNvPr id="6" name="Chart 5">
            <a:extLst>
              <a:ext uri="{FF2B5EF4-FFF2-40B4-BE49-F238E27FC236}">
                <a16:creationId xmlns:a16="http://schemas.microsoft.com/office/drawing/2014/main" id="{ED7B9918-B9DD-44C5-9706-CB82B0BB8283}"/>
              </a:ext>
            </a:extLst>
          </p:cNvPr>
          <p:cNvGraphicFramePr>
            <a:graphicFrameLocks/>
          </p:cNvGraphicFramePr>
          <p:nvPr/>
        </p:nvGraphicFramePr>
        <p:xfrm>
          <a:off x="1" y="3429000"/>
          <a:ext cx="4457699" cy="31388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7DF70182-8A4F-43A2-B805-2811CDFD0215}"/>
              </a:ext>
            </a:extLst>
          </p:cNvPr>
          <p:cNvGraphicFramePr>
            <a:graphicFrameLocks/>
          </p:cNvGraphicFramePr>
          <p:nvPr/>
        </p:nvGraphicFramePr>
        <p:xfrm>
          <a:off x="4685122" y="3429000"/>
          <a:ext cx="4458878" cy="31388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0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0C9B14-3B0D-46CF-973B-D12F77D7F62D}"/>
              </a:ext>
            </a:extLst>
          </p:cNvPr>
          <p:cNvSpPr>
            <a:spLocks noGrp="1"/>
          </p:cNvSpPr>
          <p:nvPr>
            <p:ph sz="half" idx="1"/>
          </p:nvPr>
        </p:nvSpPr>
        <p:spPr>
          <a:xfrm>
            <a:off x="327547" y="1904214"/>
            <a:ext cx="4130153" cy="4663639"/>
          </a:xfrm>
        </p:spPr>
        <p:txBody>
          <a:bodyPr/>
          <a:lstStyle/>
          <a:p>
            <a:pPr marL="0" lvl="0" indent="0">
              <a:buNone/>
            </a:pPr>
            <a:r>
              <a:rPr lang="en-US" dirty="0">
                <a:solidFill>
                  <a:prstClr val="white"/>
                </a:solidFill>
              </a:rPr>
              <a:t>My agency is satisfied with the appeals process for denial, reduction, or suspension of service(s).</a:t>
            </a:r>
          </a:p>
          <a:p>
            <a:endParaRPr lang="en-US" dirty="0"/>
          </a:p>
        </p:txBody>
      </p:sp>
      <p:sp>
        <p:nvSpPr>
          <p:cNvPr id="4" name="Content Placeholder 3">
            <a:extLst>
              <a:ext uri="{FF2B5EF4-FFF2-40B4-BE49-F238E27FC236}">
                <a16:creationId xmlns:a16="http://schemas.microsoft.com/office/drawing/2014/main" id="{0952A1FC-0B83-4D46-A795-3ADEBA53EA74}"/>
              </a:ext>
            </a:extLst>
          </p:cNvPr>
          <p:cNvSpPr>
            <a:spLocks noGrp="1"/>
          </p:cNvSpPr>
          <p:nvPr>
            <p:ph sz="half" idx="2"/>
          </p:nvPr>
        </p:nvSpPr>
        <p:spPr>
          <a:xfrm>
            <a:off x="4797030" y="1904214"/>
            <a:ext cx="4130153" cy="4264993"/>
          </a:xfrm>
        </p:spPr>
        <p:txBody>
          <a:bodyPr>
            <a:normAutofit/>
          </a:bodyPr>
          <a:lstStyle/>
          <a:p>
            <a:pPr marL="0" lvl="0" indent="0">
              <a:buNone/>
            </a:pPr>
            <a:r>
              <a:rPr lang="en-US" dirty="0">
                <a:solidFill>
                  <a:prstClr val="white"/>
                </a:solidFill>
              </a:rPr>
              <a:t>LME/MCO staff are referring consumers whose clinical needs match the service(s) my practice or agency provides.</a:t>
            </a:r>
          </a:p>
          <a:p>
            <a:endParaRPr lang="en-US" sz="3000" dirty="0"/>
          </a:p>
        </p:txBody>
      </p:sp>
      <p:sp>
        <p:nvSpPr>
          <p:cNvPr id="5" name="Title 1">
            <a:extLst>
              <a:ext uri="{FF2B5EF4-FFF2-40B4-BE49-F238E27FC236}">
                <a16:creationId xmlns:a16="http://schemas.microsoft.com/office/drawing/2014/main" id="{834B6C55-BDBE-470A-B581-FB5183BD303D}"/>
              </a:ext>
            </a:extLst>
          </p:cNvPr>
          <p:cNvSpPr>
            <a:spLocks noGrp="1"/>
          </p:cNvSpPr>
          <p:nvPr>
            <p:ph type="title"/>
          </p:nvPr>
        </p:nvSpPr>
        <p:spPr>
          <a:xfrm>
            <a:off x="549600" y="111038"/>
            <a:ext cx="7886700" cy="1400541"/>
          </a:xfrm>
        </p:spPr>
        <p:txBody>
          <a:bodyPr>
            <a:normAutofit/>
          </a:bodyPr>
          <a:lstStyle/>
          <a:p>
            <a:r>
              <a:rPr lang="en-US" dirty="0"/>
              <a:t>Other opportunities for improvement</a:t>
            </a:r>
          </a:p>
        </p:txBody>
      </p:sp>
      <p:graphicFrame>
        <p:nvGraphicFramePr>
          <p:cNvPr id="9" name="Chart 8">
            <a:extLst>
              <a:ext uri="{FF2B5EF4-FFF2-40B4-BE49-F238E27FC236}">
                <a16:creationId xmlns:a16="http://schemas.microsoft.com/office/drawing/2014/main" id="{2A0A8E54-12CE-4C53-AAEC-5549C51BDF21}"/>
              </a:ext>
            </a:extLst>
          </p:cNvPr>
          <p:cNvGraphicFramePr>
            <a:graphicFrameLocks/>
          </p:cNvGraphicFramePr>
          <p:nvPr>
            <p:extLst>
              <p:ext uri="{D42A27DB-BD31-4B8C-83A1-F6EECF244321}">
                <p14:modId xmlns:p14="http://schemas.microsoft.com/office/powerpoint/2010/main" val="241237872"/>
              </p:ext>
            </p:extLst>
          </p:nvPr>
        </p:nvGraphicFramePr>
        <p:xfrm>
          <a:off x="1" y="3949831"/>
          <a:ext cx="4492950" cy="2908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D472DE82-8097-40CA-88F6-8DCFCC456DF6}"/>
              </a:ext>
            </a:extLst>
          </p:cNvPr>
          <p:cNvGraphicFramePr>
            <a:graphicFrameLocks/>
          </p:cNvGraphicFramePr>
          <p:nvPr>
            <p:extLst>
              <p:ext uri="{D42A27DB-BD31-4B8C-83A1-F6EECF244321}">
                <p14:modId xmlns:p14="http://schemas.microsoft.com/office/powerpoint/2010/main" val="1693214220"/>
              </p:ext>
            </p:extLst>
          </p:nvPr>
        </p:nvGraphicFramePr>
        <p:xfrm>
          <a:off x="4651050" y="3949831"/>
          <a:ext cx="4492950" cy="27971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7744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AAA-86E6-4EBF-A866-E2AFDE7806E3}"/>
              </a:ext>
            </a:extLst>
          </p:cNvPr>
          <p:cNvSpPr>
            <a:spLocks noGrp="1"/>
          </p:cNvSpPr>
          <p:nvPr>
            <p:ph type="title"/>
          </p:nvPr>
        </p:nvSpPr>
        <p:spPr>
          <a:xfrm>
            <a:off x="815487" y="2766219"/>
            <a:ext cx="7513027" cy="1325563"/>
          </a:xfrm>
        </p:spPr>
        <p:txBody>
          <a:bodyPr>
            <a:normAutofit fontScale="90000"/>
          </a:bodyPr>
          <a:lstStyle/>
          <a:p>
            <a:r>
              <a:rPr lang="en-US" dirty="0"/>
              <a:t>2019 Experience of Care and Health Outcomes (ECHO) Survey Results</a:t>
            </a:r>
          </a:p>
        </p:txBody>
      </p:sp>
    </p:spTree>
    <p:extLst>
      <p:ext uri="{BB962C8B-B14F-4D97-AF65-F5344CB8AC3E}">
        <p14:creationId xmlns:p14="http://schemas.microsoft.com/office/powerpoint/2010/main" val="518487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1600-6EC2-47DF-8EC5-CCA3B3C1C10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F19264F-6374-42F5-94E3-45F7EACB8BF5}"/>
              </a:ext>
            </a:extLst>
          </p:cNvPr>
          <p:cNvSpPr>
            <a:spLocks noGrp="1"/>
          </p:cNvSpPr>
          <p:nvPr>
            <p:ph idx="1"/>
          </p:nvPr>
        </p:nvSpPr>
        <p:spPr>
          <a:xfrm>
            <a:off x="628650" y="1338606"/>
            <a:ext cx="7886700" cy="4795865"/>
          </a:xfrm>
        </p:spPr>
        <p:txBody>
          <a:bodyPr>
            <a:normAutofit fontScale="92500" lnSpcReduction="20000"/>
          </a:bodyPr>
          <a:lstStyle/>
          <a:p>
            <a:r>
              <a:rPr lang="en-US" sz="3200" dirty="0"/>
              <a:t>The 2019 Experience of Care and Health Outcomes (ECHO) Survey was conducted on behalf of North Carolina Medicaid, the Carolinas Center for Medical Excellence (CCME) and Vaya Health by </a:t>
            </a:r>
            <a:r>
              <a:rPr lang="en-US" sz="3200" dirty="0" err="1"/>
              <a:t>DataStat</a:t>
            </a:r>
            <a:r>
              <a:rPr lang="en-US" sz="3200" dirty="0"/>
              <a:t>, Inc. </a:t>
            </a:r>
          </a:p>
          <a:p>
            <a:r>
              <a:rPr lang="en-US" sz="3200" dirty="0"/>
              <a:t>The information is intended to identify key opportunities for improving members’ experience in receiving treatment.</a:t>
            </a:r>
          </a:p>
          <a:p>
            <a:r>
              <a:rPr lang="en-US" sz="3200" dirty="0"/>
              <a:t>The questions on the survey were related to areas such as getting treatment quickly, how well clinicians communicate, getting treatment and information from Vaya and overall satisfaction with counseling and treatment.</a:t>
            </a:r>
          </a:p>
        </p:txBody>
      </p:sp>
    </p:spTree>
    <p:extLst>
      <p:ext uri="{BB962C8B-B14F-4D97-AF65-F5344CB8AC3E}">
        <p14:creationId xmlns:p14="http://schemas.microsoft.com/office/powerpoint/2010/main" val="2718262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40D6-FC0D-4E88-93F0-8A3D59922369}"/>
              </a:ext>
            </a:extLst>
          </p:cNvPr>
          <p:cNvSpPr>
            <a:spLocks noGrp="1"/>
          </p:cNvSpPr>
          <p:nvPr>
            <p:ph type="title"/>
          </p:nvPr>
        </p:nvSpPr>
        <p:spPr/>
        <p:txBody>
          <a:bodyPr/>
          <a:lstStyle/>
          <a:p>
            <a:r>
              <a:rPr lang="en-US" dirty="0"/>
              <a:t>Sample Disposition</a:t>
            </a:r>
          </a:p>
        </p:txBody>
      </p:sp>
      <p:sp>
        <p:nvSpPr>
          <p:cNvPr id="3" name="Content Placeholder 2">
            <a:extLst>
              <a:ext uri="{FF2B5EF4-FFF2-40B4-BE49-F238E27FC236}">
                <a16:creationId xmlns:a16="http://schemas.microsoft.com/office/drawing/2014/main" id="{5C815F3B-7312-4CE0-8407-771301468F6F}"/>
              </a:ext>
            </a:extLst>
          </p:cNvPr>
          <p:cNvSpPr>
            <a:spLocks noGrp="1"/>
          </p:cNvSpPr>
          <p:nvPr>
            <p:ph idx="1"/>
          </p:nvPr>
        </p:nvSpPr>
        <p:spPr>
          <a:xfrm>
            <a:off x="628650" y="2994410"/>
            <a:ext cx="7886700" cy="3538276"/>
          </a:xfrm>
        </p:spPr>
        <p:txBody>
          <a:bodyPr>
            <a:normAutofit lnSpcReduction="10000"/>
          </a:bodyPr>
          <a:lstStyle/>
          <a:p>
            <a:r>
              <a:rPr lang="en-US" dirty="0"/>
              <a:t>For the Child Medicaid survey:</a:t>
            </a:r>
          </a:p>
          <a:p>
            <a:pPr lvl="1"/>
            <a:r>
              <a:rPr lang="en-US" sz="2800" dirty="0"/>
              <a:t>1,128 total surveys were mailed out</a:t>
            </a:r>
          </a:p>
          <a:p>
            <a:pPr lvl="1"/>
            <a:r>
              <a:rPr lang="en-US" sz="2800" b="1" u="sng" dirty="0"/>
              <a:t>68</a:t>
            </a:r>
            <a:r>
              <a:rPr lang="en-US" sz="2800" dirty="0"/>
              <a:t> usable surveys were received</a:t>
            </a:r>
          </a:p>
          <a:p>
            <a:pPr lvl="1"/>
            <a:r>
              <a:rPr lang="en-US" sz="2800" dirty="0"/>
              <a:t>Response rate of </a:t>
            </a:r>
            <a:r>
              <a:rPr lang="en-US" sz="2800" b="1" u="sng" dirty="0"/>
              <a:t>13.8%</a:t>
            </a:r>
            <a:r>
              <a:rPr lang="en-US" sz="2800" dirty="0"/>
              <a:t>, usable rate of 86.1%</a:t>
            </a:r>
          </a:p>
          <a:p>
            <a:r>
              <a:rPr lang="en-US" dirty="0"/>
              <a:t>For the Adult Medicaid survey:</a:t>
            </a:r>
          </a:p>
          <a:p>
            <a:pPr lvl="1"/>
            <a:r>
              <a:rPr lang="en-US" sz="2800" dirty="0"/>
              <a:t>1,106 total surveys were mailed out</a:t>
            </a:r>
          </a:p>
          <a:p>
            <a:pPr lvl="1"/>
            <a:r>
              <a:rPr lang="en-US" sz="2800" b="1" u="sng" dirty="0"/>
              <a:t>78</a:t>
            </a:r>
            <a:r>
              <a:rPr lang="en-US" sz="2800" dirty="0"/>
              <a:t> usable surveys were received</a:t>
            </a:r>
          </a:p>
          <a:p>
            <a:pPr lvl="1"/>
            <a:r>
              <a:rPr lang="en-US" sz="2800" dirty="0"/>
              <a:t>Response rate of </a:t>
            </a:r>
            <a:r>
              <a:rPr lang="en-US" sz="2800" b="1" u="sng" dirty="0"/>
              <a:t>18.6%</a:t>
            </a:r>
            <a:r>
              <a:rPr lang="en-US" sz="2800" dirty="0"/>
              <a:t>, usable rate of 76.5%</a:t>
            </a:r>
          </a:p>
          <a:p>
            <a:pPr lvl="1"/>
            <a:endParaRPr lang="en-US" dirty="0"/>
          </a:p>
        </p:txBody>
      </p:sp>
    </p:spTree>
    <p:extLst>
      <p:ext uri="{BB962C8B-B14F-4D97-AF65-F5344CB8AC3E}">
        <p14:creationId xmlns:p14="http://schemas.microsoft.com/office/powerpoint/2010/main" val="1707625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AAA-86E6-4EBF-A866-E2AFDE7806E3}"/>
              </a:ext>
            </a:extLst>
          </p:cNvPr>
          <p:cNvSpPr>
            <a:spLocks noGrp="1"/>
          </p:cNvSpPr>
          <p:nvPr>
            <p:ph type="title"/>
          </p:nvPr>
        </p:nvSpPr>
        <p:spPr>
          <a:xfrm>
            <a:off x="815487" y="2766219"/>
            <a:ext cx="7513027" cy="1325563"/>
          </a:xfrm>
        </p:spPr>
        <p:txBody>
          <a:bodyPr/>
          <a:lstStyle/>
          <a:p>
            <a:r>
              <a:rPr lang="en-US" dirty="0"/>
              <a:t>2019 Provider Satisfaction Survey Results</a:t>
            </a:r>
          </a:p>
        </p:txBody>
      </p:sp>
    </p:spTree>
    <p:extLst>
      <p:ext uri="{BB962C8B-B14F-4D97-AF65-F5344CB8AC3E}">
        <p14:creationId xmlns:p14="http://schemas.microsoft.com/office/powerpoint/2010/main" val="653076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28BB-4CE9-40B2-A7C1-4F750DFF17DC}"/>
              </a:ext>
            </a:extLst>
          </p:cNvPr>
          <p:cNvSpPr>
            <a:spLocks noGrp="1"/>
          </p:cNvSpPr>
          <p:nvPr>
            <p:ph type="title"/>
          </p:nvPr>
        </p:nvSpPr>
        <p:spPr/>
        <p:txBody>
          <a:bodyPr/>
          <a:lstStyle/>
          <a:p>
            <a:r>
              <a:rPr lang="en-US" dirty="0"/>
              <a:t>Key Strengths</a:t>
            </a:r>
          </a:p>
        </p:txBody>
      </p:sp>
      <p:sp>
        <p:nvSpPr>
          <p:cNvPr id="3" name="Content Placeholder 2">
            <a:extLst>
              <a:ext uri="{FF2B5EF4-FFF2-40B4-BE49-F238E27FC236}">
                <a16:creationId xmlns:a16="http://schemas.microsoft.com/office/drawing/2014/main" id="{70EB871F-EB69-4B45-AA09-777A3E420605}"/>
              </a:ext>
            </a:extLst>
          </p:cNvPr>
          <p:cNvSpPr>
            <a:spLocks noGrp="1"/>
          </p:cNvSpPr>
          <p:nvPr>
            <p:ph idx="1"/>
          </p:nvPr>
        </p:nvSpPr>
        <p:spPr>
          <a:xfrm>
            <a:off x="120580" y="2903974"/>
            <a:ext cx="8862646" cy="3808325"/>
          </a:xfrm>
        </p:spPr>
        <p:txBody>
          <a:bodyPr>
            <a:normAutofit fontScale="85000" lnSpcReduction="20000"/>
          </a:bodyPr>
          <a:lstStyle/>
          <a:p>
            <a:r>
              <a:rPr lang="en-US" b="1" dirty="0"/>
              <a:t>Child Survey:</a:t>
            </a:r>
          </a:p>
          <a:p>
            <a:pPr lvl="1"/>
            <a:r>
              <a:rPr lang="en-US" dirty="0"/>
              <a:t>Usually or always involved as much as you wanted in treatment</a:t>
            </a:r>
          </a:p>
          <a:p>
            <a:pPr lvl="1"/>
            <a:r>
              <a:rPr lang="en-US" dirty="0"/>
              <a:t>Usually or always satisfied with the Person Centered Plan prepared by the Care Coordinator</a:t>
            </a:r>
          </a:p>
          <a:p>
            <a:pPr lvl="1"/>
            <a:r>
              <a:rPr lang="en-US" dirty="0"/>
              <a:t>Usually or always satisfied with Care Coordination</a:t>
            </a:r>
          </a:p>
          <a:p>
            <a:pPr lvl="1"/>
            <a:r>
              <a:rPr lang="en-US" dirty="0"/>
              <a:t>Usually or always got professional help wanted for child</a:t>
            </a:r>
          </a:p>
          <a:p>
            <a:pPr lvl="1"/>
            <a:r>
              <a:rPr lang="en-US" dirty="0"/>
              <a:t>Care Coordinator usually or always asks how best to support me and my child</a:t>
            </a:r>
          </a:p>
          <a:p>
            <a:r>
              <a:rPr lang="en-US" b="1" dirty="0"/>
              <a:t>Adult Survey</a:t>
            </a:r>
          </a:p>
          <a:p>
            <a:pPr lvl="1"/>
            <a:r>
              <a:rPr lang="en-US" dirty="0"/>
              <a:t>Usually or always felt safe with clinicians</a:t>
            </a:r>
          </a:p>
          <a:p>
            <a:pPr lvl="1"/>
            <a:r>
              <a:rPr lang="en-US" dirty="0"/>
              <a:t>Clinicians usually or always spent enough time</a:t>
            </a:r>
          </a:p>
          <a:p>
            <a:pPr lvl="1"/>
            <a:r>
              <a:rPr lang="en-US" dirty="0"/>
              <a:t>Clinicians usually or always showed respect</a:t>
            </a:r>
          </a:p>
          <a:p>
            <a:pPr lvl="1"/>
            <a:r>
              <a:rPr lang="en-US" dirty="0"/>
              <a:t>Clinicians usually or always listened carefully</a:t>
            </a:r>
          </a:p>
          <a:p>
            <a:pPr lvl="1"/>
            <a:r>
              <a:rPr lang="en-US" dirty="0"/>
              <a:t>A lot or somewhat helped by treatment</a:t>
            </a:r>
          </a:p>
        </p:txBody>
      </p:sp>
    </p:spTree>
    <p:extLst>
      <p:ext uri="{BB962C8B-B14F-4D97-AF65-F5344CB8AC3E}">
        <p14:creationId xmlns:p14="http://schemas.microsoft.com/office/powerpoint/2010/main" val="1611340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D0968-550A-4E9B-940C-93D36681E1EB}"/>
              </a:ext>
            </a:extLst>
          </p:cNvPr>
          <p:cNvSpPr>
            <a:spLocks noGrp="1"/>
          </p:cNvSpPr>
          <p:nvPr>
            <p:ph type="title"/>
          </p:nvPr>
        </p:nvSpPr>
        <p:spPr>
          <a:xfrm>
            <a:off x="628649" y="365126"/>
            <a:ext cx="8384721" cy="1325563"/>
          </a:xfrm>
        </p:spPr>
        <p:txBody>
          <a:bodyPr/>
          <a:lstStyle/>
          <a:p>
            <a:r>
              <a:rPr lang="en-US" dirty="0">
                <a:solidFill>
                  <a:srgbClr val="002236"/>
                </a:solidFill>
              </a:rPr>
              <a:t>Opportunities for Improvement</a:t>
            </a:r>
          </a:p>
        </p:txBody>
      </p:sp>
      <p:sp>
        <p:nvSpPr>
          <p:cNvPr id="3" name="Content Placeholder 2">
            <a:extLst>
              <a:ext uri="{FF2B5EF4-FFF2-40B4-BE49-F238E27FC236}">
                <a16:creationId xmlns:a16="http://schemas.microsoft.com/office/drawing/2014/main" id="{ED61B516-9716-4982-A498-94E813FFF6FB}"/>
              </a:ext>
            </a:extLst>
          </p:cNvPr>
          <p:cNvSpPr>
            <a:spLocks noGrp="1"/>
          </p:cNvSpPr>
          <p:nvPr>
            <p:ph idx="1"/>
          </p:nvPr>
        </p:nvSpPr>
        <p:spPr>
          <a:xfrm>
            <a:off x="130630" y="1690689"/>
            <a:ext cx="8882740" cy="4690014"/>
          </a:xfrm>
        </p:spPr>
        <p:txBody>
          <a:bodyPr>
            <a:normAutofit/>
          </a:bodyPr>
          <a:lstStyle/>
          <a:p>
            <a:pPr marL="0" indent="0">
              <a:buNone/>
            </a:pPr>
            <a:r>
              <a:rPr lang="en-US" b="1" dirty="0"/>
              <a:t>Child Survey</a:t>
            </a:r>
          </a:p>
          <a:p>
            <a:pPr lvl="1"/>
            <a:r>
              <a:rPr lang="en-US" dirty="0"/>
              <a:t>Getting help from customer service was not a problem (6/9)</a:t>
            </a:r>
          </a:p>
          <a:p>
            <a:pPr lvl="1"/>
            <a:r>
              <a:rPr lang="en-US" dirty="0"/>
              <a:t>Told about other ways to get treatment after benefits were used up (2/4)</a:t>
            </a:r>
          </a:p>
          <a:p>
            <a:pPr lvl="1"/>
            <a:r>
              <a:rPr lang="en-US" dirty="0"/>
              <a:t>Given as much information as wanted to manage condition (14/45)</a:t>
            </a:r>
          </a:p>
          <a:p>
            <a:pPr lvl="1"/>
            <a:r>
              <a:rPr lang="en-US" dirty="0"/>
              <a:t>Child usually or always had someone to talk to when troubled (11/47)</a:t>
            </a:r>
          </a:p>
          <a:p>
            <a:pPr lvl="1"/>
            <a:r>
              <a:rPr lang="en-US" dirty="0"/>
              <a:t>A lot or somewhat helped by treatment (15/66)</a:t>
            </a:r>
          </a:p>
        </p:txBody>
      </p:sp>
    </p:spTree>
    <p:extLst>
      <p:ext uri="{BB962C8B-B14F-4D97-AF65-F5344CB8AC3E}">
        <p14:creationId xmlns:p14="http://schemas.microsoft.com/office/powerpoint/2010/main" val="426685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D0968-550A-4E9B-940C-93D36681E1EB}"/>
              </a:ext>
            </a:extLst>
          </p:cNvPr>
          <p:cNvSpPr>
            <a:spLocks noGrp="1"/>
          </p:cNvSpPr>
          <p:nvPr>
            <p:ph type="title"/>
          </p:nvPr>
        </p:nvSpPr>
        <p:spPr>
          <a:xfrm>
            <a:off x="628649" y="365126"/>
            <a:ext cx="8384721" cy="1325563"/>
          </a:xfrm>
        </p:spPr>
        <p:txBody>
          <a:bodyPr/>
          <a:lstStyle/>
          <a:p>
            <a:r>
              <a:rPr lang="en-US" dirty="0">
                <a:solidFill>
                  <a:srgbClr val="002236"/>
                </a:solidFill>
              </a:rPr>
              <a:t>Opportunities for Improvement</a:t>
            </a:r>
          </a:p>
        </p:txBody>
      </p:sp>
      <p:sp>
        <p:nvSpPr>
          <p:cNvPr id="3" name="Content Placeholder 2">
            <a:extLst>
              <a:ext uri="{FF2B5EF4-FFF2-40B4-BE49-F238E27FC236}">
                <a16:creationId xmlns:a16="http://schemas.microsoft.com/office/drawing/2014/main" id="{ED61B516-9716-4982-A498-94E813FFF6FB}"/>
              </a:ext>
            </a:extLst>
          </p:cNvPr>
          <p:cNvSpPr>
            <a:spLocks noGrp="1"/>
          </p:cNvSpPr>
          <p:nvPr>
            <p:ph idx="1"/>
          </p:nvPr>
        </p:nvSpPr>
        <p:spPr>
          <a:xfrm>
            <a:off x="130630" y="1690689"/>
            <a:ext cx="8882740" cy="4690014"/>
          </a:xfrm>
        </p:spPr>
        <p:txBody>
          <a:bodyPr>
            <a:normAutofit/>
          </a:bodyPr>
          <a:lstStyle/>
          <a:p>
            <a:pPr marL="0" indent="0">
              <a:buNone/>
            </a:pPr>
            <a:r>
              <a:rPr lang="en-US" b="1" dirty="0"/>
              <a:t>Adult Survey</a:t>
            </a:r>
          </a:p>
          <a:p>
            <a:pPr lvl="1"/>
            <a:r>
              <a:rPr lang="en-US" dirty="0"/>
              <a:t>Getting help from customer service was not a problem (5/10)</a:t>
            </a:r>
          </a:p>
          <a:p>
            <a:pPr lvl="1"/>
            <a:r>
              <a:rPr lang="en-US" dirty="0"/>
              <a:t>Care responsiveness to cultural needs (4/8)</a:t>
            </a:r>
          </a:p>
          <a:p>
            <a:pPr lvl="1"/>
            <a:r>
              <a:rPr lang="en-US" dirty="0"/>
              <a:t>Delays in treatment while waiting for plan approval were not a problem (6/14)</a:t>
            </a:r>
          </a:p>
          <a:p>
            <a:pPr lvl="1"/>
            <a:r>
              <a:rPr lang="en-US" dirty="0"/>
              <a:t>Usually or always involved as much as you wanted in treatment (16/65)</a:t>
            </a:r>
          </a:p>
          <a:p>
            <a:pPr lvl="1"/>
            <a:r>
              <a:rPr lang="en-US" dirty="0"/>
              <a:t>Given as much information as wanted to manage condition (15/66)</a:t>
            </a:r>
          </a:p>
        </p:txBody>
      </p:sp>
    </p:spTree>
    <p:extLst>
      <p:ext uri="{BB962C8B-B14F-4D97-AF65-F5344CB8AC3E}">
        <p14:creationId xmlns:p14="http://schemas.microsoft.com/office/powerpoint/2010/main" val="2592675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75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42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1600-6EC2-47DF-8EC5-CCA3B3C1C10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F19264F-6374-42F5-94E3-45F7EACB8BF5}"/>
              </a:ext>
            </a:extLst>
          </p:cNvPr>
          <p:cNvSpPr>
            <a:spLocks noGrp="1"/>
          </p:cNvSpPr>
          <p:nvPr>
            <p:ph idx="1"/>
          </p:nvPr>
        </p:nvSpPr>
        <p:spPr>
          <a:xfrm>
            <a:off x="628650" y="1527142"/>
            <a:ext cx="7886700" cy="4607329"/>
          </a:xfrm>
        </p:spPr>
        <p:txBody>
          <a:bodyPr>
            <a:normAutofit/>
          </a:bodyPr>
          <a:lstStyle/>
          <a:p>
            <a:r>
              <a:rPr lang="en-US" sz="3200" dirty="0"/>
              <a:t>The 2019 Provider Satisfaction Survey was administered to active providers participating in the 1915(b)(c) Medicaid Waiver program.</a:t>
            </a:r>
          </a:p>
          <a:p>
            <a:r>
              <a:rPr lang="en-US" sz="3200" dirty="0"/>
              <a:t>Vaya sent 385 email invitations to providers for inclusion in the survey, with 18 that bounced back as undeliverable. </a:t>
            </a:r>
          </a:p>
          <a:p>
            <a:r>
              <a:rPr lang="en-US" sz="3200" dirty="0"/>
              <a:t>We received 275 completed usable surveys.  </a:t>
            </a:r>
          </a:p>
          <a:p>
            <a:r>
              <a:rPr lang="en-US" sz="3200" dirty="0"/>
              <a:t>The usable response rate was 74.9%.</a:t>
            </a:r>
          </a:p>
        </p:txBody>
      </p:sp>
    </p:spTree>
    <p:extLst>
      <p:ext uri="{BB962C8B-B14F-4D97-AF65-F5344CB8AC3E}">
        <p14:creationId xmlns:p14="http://schemas.microsoft.com/office/powerpoint/2010/main" val="923624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ED8B-9BAF-47BB-BE94-6F0942F47F62}"/>
              </a:ext>
            </a:extLst>
          </p:cNvPr>
          <p:cNvSpPr>
            <a:spLocks noGrp="1"/>
          </p:cNvSpPr>
          <p:nvPr>
            <p:ph type="title"/>
          </p:nvPr>
        </p:nvSpPr>
        <p:spPr>
          <a:xfrm>
            <a:off x="191589" y="457200"/>
            <a:ext cx="2340597" cy="2839915"/>
          </a:xfrm>
        </p:spPr>
        <p:txBody>
          <a:bodyPr>
            <a:normAutofit/>
          </a:bodyPr>
          <a:lstStyle/>
          <a:p>
            <a:r>
              <a:rPr lang="en-US" dirty="0"/>
              <a:t>What types of providers took the survey?</a:t>
            </a:r>
          </a:p>
        </p:txBody>
      </p:sp>
      <p:graphicFrame>
        <p:nvGraphicFramePr>
          <p:cNvPr id="4" name="Content Placeholder 3">
            <a:extLst>
              <a:ext uri="{FF2B5EF4-FFF2-40B4-BE49-F238E27FC236}">
                <a16:creationId xmlns:a16="http://schemas.microsoft.com/office/drawing/2014/main" id="{3D26A9CD-99D5-4387-B0D4-B92C3AB7AD36}"/>
              </a:ext>
            </a:extLst>
          </p:cNvPr>
          <p:cNvGraphicFramePr>
            <a:graphicFrameLocks noGrp="1"/>
          </p:cNvGraphicFramePr>
          <p:nvPr>
            <p:ph idx="13"/>
            <p:extLst>
              <p:ext uri="{D42A27DB-BD31-4B8C-83A1-F6EECF244321}">
                <p14:modId xmlns:p14="http://schemas.microsoft.com/office/powerpoint/2010/main" val="2673338447"/>
              </p:ext>
            </p:extLst>
          </p:nvPr>
        </p:nvGraphicFramePr>
        <p:xfrm>
          <a:off x="3178629" y="174171"/>
          <a:ext cx="5651862" cy="63234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3419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2996-782E-492A-9698-ACEED5BCC255}"/>
              </a:ext>
            </a:extLst>
          </p:cNvPr>
          <p:cNvSpPr>
            <a:spLocks noGrp="1"/>
          </p:cNvSpPr>
          <p:nvPr>
            <p:ph type="title"/>
          </p:nvPr>
        </p:nvSpPr>
        <p:spPr/>
        <p:txBody>
          <a:bodyPr/>
          <a:lstStyle/>
          <a:p>
            <a:r>
              <a:rPr lang="en-US" dirty="0"/>
              <a:t>What services do they provide?</a:t>
            </a:r>
          </a:p>
        </p:txBody>
      </p:sp>
      <mc:AlternateContent xmlns:mc="http://schemas.openxmlformats.org/markup-compatibility/2006" xmlns:cx1="http://schemas.microsoft.com/office/drawing/2015/9/8/chartex">
        <mc:Choice Requires="cx1">
          <p:graphicFrame>
            <p:nvGraphicFramePr>
              <p:cNvPr id="4" name="Content Placeholder 3">
                <a:extLst>
                  <a:ext uri="{FF2B5EF4-FFF2-40B4-BE49-F238E27FC236}">
                    <a16:creationId xmlns:a16="http://schemas.microsoft.com/office/drawing/2014/main" id="{B431CABA-D491-4E82-85DA-A59B4D18C1C9}"/>
                  </a:ext>
                </a:extLst>
              </p:cNvPr>
              <p:cNvGraphicFramePr>
                <a:graphicFrameLocks noGrp="1"/>
              </p:cNvGraphicFramePr>
              <p:nvPr>
                <p:ph idx="1"/>
                <p:extLst>
                  <p:ext uri="{D42A27DB-BD31-4B8C-83A1-F6EECF244321}">
                    <p14:modId xmlns:p14="http://schemas.microsoft.com/office/powerpoint/2010/main" val="3807075266"/>
                  </p:ext>
                </p:extLst>
              </p:nvPr>
            </p:nvGraphicFramePr>
            <p:xfrm>
              <a:off x="628650" y="1825625"/>
              <a:ext cx="7886700" cy="462756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ontent Placeholder 3">
                <a:extLst>
                  <a:ext uri="{FF2B5EF4-FFF2-40B4-BE49-F238E27FC236}">
                    <a16:creationId xmlns:a16="http://schemas.microsoft.com/office/drawing/2014/main" id="{B431CABA-D491-4E82-85DA-A59B4D18C1C9}"/>
                  </a:ext>
                </a:extLst>
              </p:cNvPr>
              <p:cNvPicPr>
                <a:picLocks noGrp="1" noRot="1" noChangeAspect="1" noMove="1" noResize="1" noEditPoints="1" noAdjustHandles="1" noChangeArrowheads="1" noChangeShapeType="1"/>
              </p:cNvPicPr>
              <p:nvPr/>
            </p:nvPicPr>
            <p:blipFill>
              <a:blip r:embed="rId3"/>
              <a:stretch>
                <a:fillRect/>
              </a:stretch>
            </p:blipFill>
            <p:spPr>
              <a:xfrm>
                <a:off x="628650" y="1825625"/>
                <a:ext cx="7886700" cy="4627563"/>
              </a:xfrm>
              <a:prstGeom prst="rect">
                <a:avLst/>
              </a:prstGeom>
            </p:spPr>
          </p:pic>
        </mc:Fallback>
      </mc:AlternateContent>
      <p:sp>
        <p:nvSpPr>
          <p:cNvPr id="5" name="TextBox 4">
            <a:extLst>
              <a:ext uri="{FF2B5EF4-FFF2-40B4-BE49-F238E27FC236}">
                <a16:creationId xmlns:a16="http://schemas.microsoft.com/office/drawing/2014/main" id="{CD2A1BEE-C8DE-4F72-84AE-479B3AD66B48}"/>
              </a:ext>
            </a:extLst>
          </p:cNvPr>
          <p:cNvSpPr txBox="1"/>
          <p:nvPr/>
        </p:nvSpPr>
        <p:spPr>
          <a:xfrm>
            <a:off x="714102" y="5808617"/>
            <a:ext cx="844731" cy="307777"/>
          </a:xfrm>
          <a:prstGeom prst="rect">
            <a:avLst/>
          </a:prstGeom>
          <a:noFill/>
        </p:spPr>
        <p:txBody>
          <a:bodyPr wrap="square" rtlCol="0">
            <a:spAutoFit/>
          </a:bodyPr>
          <a:lstStyle/>
          <a:p>
            <a:r>
              <a:rPr lang="en-US" sz="1400" dirty="0">
                <a:solidFill>
                  <a:schemeClr val="bg1"/>
                </a:solidFill>
              </a:rPr>
              <a:t>52.6</a:t>
            </a:r>
            <a:r>
              <a:rPr lang="en-US" sz="1400" b="1" dirty="0">
                <a:solidFill>
                  <a:schemeClr val="bg1"/>
                </a:solidFill>
              </a:rPr>
              <a:t>%</a:t>
            </a:r>
          </a:p>
        </p:txBody>
      </p:sp>
      <p:sp>
        <p:nvSpPr>
          <p:cNvPr id="6" name="TextBox 5">
            <a:extLst>
              <a:ext uri="{FF2B5EF4-FFF2-40B4-BE49-F238E27FC236}">
                <a16:creationId xmlns:a16="http://schemas.microsoft.com/office/drawing/2014/main" id="{CA0A0CEC-C82D-46EA-8949-FA9ACC9D4831}"/>
              </a:ext>
            </a:extLst>
          </p:cNvPr>
          <p:cNvSpPr txBox="1"/>
          <p:nvPr/>
        </p:nvSpPr>
        <p:spPr>
          <a:xfrm>
            <a:off x="3113314" y="5808617"/>
            <a:ext cx="844731" cy="307777"/>
          </a:xfrm>
          <a:prstGeom prst="rect">
            <a:avLst/>
          </a:prstGeom>
          <a:noFill/>
        </p:spPr>
        <p:txBody>
          <a:bodyPr wrap="square" rtlCol="0">
            <a:spAutoFit/>
          </a:bodyPr>
          <a:lstStyle/>
          <a:p>
            <a:r>
              <a:rPr lang="en-US" sz="1400" dirty="0">
                <a:solidFill>
                  <a:schemeClr val="bg1"/>
                </a:solidFill>
              </a:rPr>
              <a:t>34.3%</a:t>
            </a:r>
          </a:p>
        </p:txBody>
      </p:sp>
      <p:sp>
        <p:nvSpPr>
          <p:cNvPr id="7" name="TextBox 6">
            <a:extLst>
              <a:ext uri="{FF2B5EF4-FFF2-40B4-BE49-F238E27FC236}">
                <a16:creationId xmlns:a16="http://schemas.microsoft.com/office/drawing/2014/main" id="{C1C3B652-75F4-40FB-8410-180ADA53D82C}"/>
              </a:ext>
            </a:extLst>
          </p:cNvPr>
          <p:cNvSpPr txBox="1"/>
          <p:nvPr/>
        </p:nvSpPr>
        <p:spPr>
          <a:xfrm>
            <a:off x="3113314" y="3663233"/>
            <a:ext cx="844731" cy="307777"/>
          </a:xfrm>
          <a:prstGeom prst="rect">
            <a:avLst/>
          </a:prstGeom>
          <a:noFill/>
        </p:spPr>
        <p:txBody>
          <a:bodyPr wrap="square" rtlCol="0">
            <a:spAutoFit/>
          </a:bodyPr>
          <a:lstStyle/>
          <a:p>
            <a:r>
              <a:rPr lang="en-US" sz="1400" dirty="0">
                <a:solidFill>
                  <a:schemeClr val="bg1"/>
                </a:solidFill>
              </a:rPr>
              <a:t>37.6%</a:t>
            </a:r>
          </a:p>
        </p:txBody>
      </p:sp>
      <p:sp>
        <p:nvSpPr>
          <p:cNvPr id="8" name="TextBox 7">
            <a:extLst>
              <a:ext uri="{FF2B5EF4-FFF2-40B4-BE49-F238E27FC236}">
                <a16:creationId xmlns:a16="http://schemas.microsoft.com/office/drawing/2014/main" id="{16E09F0F-F0D8-4D6D-AD7C-C095BCE0B2DB}"/>
              </a:ext>
            </a:extLst>
          </p:cNvPr>
          <p:cNvSpPr txBox="1"/>
          <p:nvPr/>
        </p:nvSpPr>
        <p:spPr>
          <a:xfrm>
            <a:off x="6379028" y="3968144"/>
            <a:ext cx="844731" cy="307777"/>
          </a:xfrm>
          <a:prstGeom prst="rect">
            <a:avLst/>
          </a:prstGeom>
          <a:noFill/>
        </p:spPr>
        <p:txBody>
          <a:bodyPr wrap="square" rtlCol="0">
            <a:spAutoFit/>
          </a:bodyPr>
          <a:lstStyle/>
          <a:p>
            <a:r>
              <a:rPr lang="en-US" sz="1400" dirty="0">
                <a:solidFill>
                  <a:schemeClr val="bg1"/>
                </a:solidFill>
              </a:rPr>
              <a:t>29.9%</a:t>
            </a:r>
          </a:p>
        </p:txBody>
      </p:sp>
      <p:sp>
        <p:nvSpPr>
          <p:cNvPr id="9" name="TextBox 8">
            <a:extLst>
              <a:ext uri="{FF2B5EF4-FFF2-40B4-BE49-F238E27FC236}">
                <a16:creationId xmlns:a16="http://schemas.microsoft.com/office/drawing/2014/main" id="{715FD949-D47E-41A3-97CF-968B87EF2671}"/>
              </a:ext>
            </a:extLst>
          </p:cNvPr>
          <p:cNvSpPr txBox="1"/>
          <p:nvPr/>
        </p:nvSpPr>
        <p:spPr>
          <a:xfrm>
            <a:off x="6379027" y="5500840"/>
            <a:ext cx="844731" cy="307777"/>
          </a:xfrm>
          <a:prstGeom prst="rect">
            <a:avLst/>
          </a:prstGeom>
          <a:noFill/>
        </p:spPr>
        <p:txBody>
          <a:bodyPr wrap="square" rtlCol="0">
            <a:spAutoFit/>
          </a:bodyPr>
          <a:lstStyle/>
          <a:p>
            <a:r>
              <a:rPr lang="en-US" sz="1400" dirty="0">
                <a:solidFill>
                  <a:schemeClr val="bg1"/>
                </a:solidFill>
              </a:rPr>
              <a:t>8.8%</a:t>
            </a:r>
          </a:p>
        </p:txBody>
      </p:sp>
      <p:sp>
        <p:nvSpPr>
          <p:cNvPr id="10" name="TextBox 9">
            <a:extLst>
              <a:ext uri="{FF2B5EF4-FFF2-40B4-BE49-F238E27FC236}">
                <a16:creationId xmlns:a16="http://schemas.microsoft.com/office/drawing/2014/main" id="{06AFEE9E-042C-488B-AD89-D2E641A89DA5}"/>
              </a:ext>
            </a:extLst>
          </p:cNvPr>
          <p:cNvSpPr txBox="1"/>
          <p:nvPr/>
        </p:nvSpPr>
        <p:spPr>
          <a:xfrm>
            <a:off x="7537268" y="5190197"/>
            <a:ext cx="844731" cy="307777"/>
          </a:xfrm>
          <a:prstGeom prst="rect">
            <a:avLst/>
          </a:prstGeom>
          <a:noFill/>
        </p:spPr>
        <p:txBody>
          <a:bodyPr wrap="square" rtlCol="0">
            <a:spAutoFit/>
          </a:bodyPr>
          <a:lstStyle/>
          <a:p>
            <a:r>
              <a:rPr lang="en-US" sz="1400" dirty="0">
                <a:solidFill>
                  <a:schemeClr val="bg1"/>
                </a:solidFill>
              </a:rPr>
              <a:t>6.9%</a:t>
            </a:r>
          </a:p>
        </p:txBody>
      </p:sp>
    </p:spTree>
    <p:extLst>
      <p:ext uri="{BB962C8B-B14F-4D97-AF65-F5344CB8AC3E}">
        <p14:creationId xmlns:p14="http://schemas.microsoft.com/office/powerpoint/2010/main" val="53122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7F4A-A7C2-4AD6-BFE5-369C53F01C0A}"/>
              </a:ext>
            </a:extLst>
          </p:cNvPr>
          <p:cNvSpPr>
            <a:spLocks noGrp="1"/>
          </p:cNvSpPr>
          <p:nvPr>
            <p:ph type="title"/>
          </p:nvPr>
        </p:nvSpPr>
        <p:spPr/>
        <p:txBody>
          <a:bodyPr/>
          <a:lstStyle/>
          <a:p>
            <a:r>
              <a:rPr lang="en-US" dirty="0"/>
              <a:t>What priority populations do they serve?</a:t>
            </a:r>
          </a:p>
        </p:txBody>
      </p:sp>
      <p:graphicFrame>
        <p:nvGraphicFramePr>
          <p:cNvPr id="5" name="Content Placeholder 4">
            <a:extLst>
              <a:ext uri="{FF2B5EF4-FFF2-40B4-BE49-F238E27FC236}">
                <a16:creationId xmlns:a16="http://schemas.microsoft.com/office/drawing/2014/main" id="{EABD2116-E6F9-4EB1-B35B-621E9E260661}"/>
              </a:ext>
            </a:extLst>
          </p:cNvPr>
          <p:cNvGraphicFramePr>
            <a:graphicFrameLocks noGrp="1"/>
          </p:cNvGraphicFramePr>
          <p:nvPr>
            <p:ph idx="1"/>
            <p:extLst>
              <p:ext uri="{D42A27DB-BD31-4B8C-83A1-F6EECF244321}">
                <p14:modId xmlns:p14="http://schemas.microsoft.com/office/powerpoint/2010/main" val="3223099750"/>
              </p:ext>
            </p:extLst>
          </p:nvPr>
        </p:nvGraphicFramePr>
        <p:xfrm>
          <a:off x="209006" y="1825625"/>
          <a:ext cx="8281851" cy="4689475"/>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A picture containing clipart&#10;&#10;Description automatically generated">
            <a:extLst>
              <a:ext uri="{FF2B5EF4-FFF2-40B4-BE49-F238E27FC236}">
                <a16:creationId xmlns:a16="http://schemas.microsoft.com/office/drawing/2014/main" id="{6D949B58-377F-405D-BD49-FB7F88D65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834" y="4237911"/>
            <a:ext cx="811690" cy="1958858"/>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3FB0E7A7-1CC1-41F5-A20C-8D48282CA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184" y="5146765"/>
            <a:ext cx="505097" cy="1061875"/>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65B8C19F-9D0C-405B-9AB6-C8B1D689E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539" y="2351314"/>
            <a:ext cx="1536618" cy="3857327"/>
          </a:xfrm>
          <a:prstGeom prst="rect">
            <a:avLst/>
          </a:prstGeom>
        </p:spPr>
      </p:pic>
      <p:pic>
        <p:nvPicPr>
          <p:cNvPr id="10" name="Picture 9" descr="A picture containing clipart&#10;&#10;Description automatically generated">
            <a:extLst>
              <a:ext uri="{FF2B5EF4-FFF2-40B4-BE49-F238E27FC236}">
                <a16:creationId xmlns:a16="http://schemas.microsoft.com/office/drawing/2014/main" id="{9D4110B3-20FC-4B71-9406-E47720F18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0971" y="3359330"/>
            <a:ext cx="1197737" cy="2849310"/>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78F59661-189A-4204-A2A1-81355010C4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8388" y="4685210"/>
            <a:ext cx="681215" cy="1523430"/>
          </a:xfrm>
          <a:prstGeom prst="rect">
            <a:avLst/>
          </a:prstGeom>
        </p:spPr>
      </p:pic>
      <p:sp>
        <p:nvSpPr>
          <p:cNvPr id="12" name="TextBox 11">
            <a:extLst>
              <a:ext uri="{FF2B5EF4-FFF2-40B4-BE49-F238E27FC236}">
                <a16:creationId xmlns:a16="http://schemas.microsoft.com/office/drawing/2014/main" id="{C28F7545-125B-4506-9696-6B1DB025470B}"/>
              </a:ext>
            </a:extLst>
          </p:cNvPr>
          <p:cNvSpPr txBox="1"/>
          <p:nvPr/>
        </p:nvSpPr>
        <p:spPr>
          <a:xfrm>
            <a:off x="970046" y="3290500"/>
            <a:ext cx="614914" cy="276999"/>
          </a:xfrm>
          <a:prstGeom prst="rect">
            <a:avLst/>
          </a:prstGeom>
          <a:noFill/>
        </p:spPr>
        <p:txBody>
          <a:bodyPr wrap="square" rtlCol="0">
            <a:spAutoFit/>
          </a:bodyPr>
          <a:lstStyle/>
          <a:p>
            <a:pPr algn="ctr"/>
            <a:r>
              <a:rPr lang="en-US" sz="1200" dirty="0">
                <a:solidFill>
                  <a:schemeClr val="bg1"/>
                </a:solidFill>
              </a:rPr>
              <a:t>162</a:t>
            </a:r>
          </a:p>
        </p:txBody>
      </p:sp>
      <p:sp>
        <p:nvSpPr>
          <p:cNvPr id="13" name="TextBox 12">
            <a:extLst>
              <a:ext uri="{FF2B5EF4-FFF2-40B4-BE49-F238E27FC236}">
                <a16:creationId xmlns:a16="http://schemas.microsoft.com/office/drawing/2014/main" id="{B8DB9DF1-D0A9-4AAB-8F50-1AC4087076CA}"/>
              </a:ext>
            </a:extLst>
          </p:cNvPr>
          <p:cNvSpPr txBox="1"/>
          <p:nvPr/>
        </p:nvSpPr>
        <p:spPr>
          <a:xfrm>
            <a:off x="2462872" y="3567499"/>
            <a:ext cx="711590" cy="276999"/>
          </a:xfrm>
          <a:prstGeom prst="rect">
            <a:avLst/>
          </a:prstGeom>
          <a:noFill/>
        </p:spPr>
        <p:txBody>
          <a:bodyPr wrap="square" rtlCol="0">
            <a:spAutoFit/>
          </a:bodyPr>
          <a:lstStyle/>
          <a:p>
            <a:pPr algn="ctr"/>
            <a:r>
              <a:rPr lang="en-US" sz="1200" dirty="0">
                <a:solidFill>
                  <a:schemeClr val="bg1"/>
                </a:solidFill>
              </a:rPr>
              <a:t>144</a:t>
            </a:r>
          </a:p>
        </p:txBody>
      </p:sp>
      <p:sp>
        <p:nvSpPr>
          <p:cNvPr id="14" name="TextBox 13">
            <a:extLst>
              <a:ext uri="{FF2B5EF4-FFF2-40B4-BE49-F238E27FC236}">
                <a16:creationId xmlns:a16="http://schemas.microsoft.com/office/drawing/2014/main" id="{9EA1C139-DF1D-4B2A-A0FD-63F90C8807A5}"/>
              </a:ext>
            </a:extLst>
          </p:cNvPr>
          <p:cNvSpPr txBox="1"/>
          <p:nvPr/>
        </p:nvSpPr>
        <p:spPr>
          <a:xfrm>
            <a:off x="3978328" y="4031862"/>
            <a:ext cx="505097" cy="276999"/>
          </a:xfrm>
          <a:prstGeom prst="rect">
            <a:avLst/>
          </a:prstGeom>
          <a:noFill/>
        </p:spPr>
        <p:txBody>
          <a:bodyPr wrap="square" rtlCol="0">
            <a:spAutoFit/>
          </a:bodyPr>
          <a:lstStyle/>
          <a:p>
            <a:pPr algn="ctr"/>
            <a:r>
              <a:rPr lang="en-US" sz="1200" dirty="0">
                <a:solidFill>
                  <a:schemeClr val="bg1"/>
                </a:solidFill>
              </a:rPr>
              <a:t>120</a:t>
            </a:r>
          </a:p>
        </p:txBody>
      </p:sp>
      <p:sp>
        <p:nvSpPr>
          <p:cNvPr id="15" name="TextBox 14">
            <a:extLst>
              <a:ext uri="{FF2B5EF4-FFF2-40B4-BE49-F238E27FC236}">
                <a16:creationId xmlns:a16="http://schemas.microsoft.com/office/drawing/2014/main" id="{1CFF5986-4B13-4551-8E4E-815A79085996}"/>
              </a:ext>
            </a:extLst>
          </p:cNvPr>
          <p:cNvSpPr txBox="1"/>
          <p:nvPr/>
        </p:nvSpPr>
        <p:spPr>
          <a:xfrm>
            <a:off x="5342129" y="4686260"/>
            <a:ext cx="505097" cy="276999"/>
          </a:xfrm>
          <a:prstGeom prst="rect">
            <a:avLst/>
          </a:prstGeom>
          <a:noFill/>
        </p:spPr>
        <p:txBody>
          <a:bodyPr wrap="square" rtlCol="0">
            <a:spAutoFit/>
          </a:bodyPr>
          <a:lstStyle/>
          <a:p>
            <a:pPr algn="ctr"/>
            <a:r>
              <a:rPr lang="en-US" sz="1200" dirty="0">
                <a:solidFill>
                  <a:schemeClr val="bg1"/>
                </a:solidFill>
              </a:rPr>
              <a:t>83</a:t>
            </a:r>
          </a:p>
        </p:txBody>
      </p:sp>
      <p:sp>
        <p:nvSpPr>
          <p:cNvPr id="16" name="TextBox 15">
            <a:extLst>
              <a:ext uri="{FF2B5EF4-FFF2-40B4-BE49-F238E27FC236}">
                <a16:creationId xmlns:a16="http://schemas.microsoft.com/office/drawing/2014/main" id="{BFF5D46B-68EC-4AC6-B1B6-CC06626BFFB8}"/>
              </a:ext>
            </a:extLst>
          </p:cNvPr>
          <p:cNvSpPr txBox="1"/>
          <p:nvPr/>
        </p:nvSpPr>
        <p:spPr>
          <a:xfrm>
            <a:off x="6578746" y="5041390"/>
            <a:ext cx="505097" cy="276999"/>
          </a:xfrm>
          <a:prstGeom prst="rect">
            <a:avLst/>
          </a:prstGeom>
          <a:noFill/>
        </p:spPr>
        <p:txBody>
          <a:bodyPr wrap="square" rtlCol="0">
            <a:spAutoFit/>
          </a:bodyPr>
          <a:lstStyle/>
          <a:p>
            <a:pPr algn="ctr"/>
            <a:r>
              <a:rPr lang="en-US" sz="1200" dirty="0">
                <a:solidFill>
                  <a:schemeClr val="bg1"/>
                </a:solidFill>
              </a:rPr>
              <a:t>65</a:t>
            </a:r>
          </a:p>
        </p:txBody>
      </p:sp>
      <p:sp>
        <p:nvSpPr>
          <p:cNvPr id="17" name="TextBox 16">
            <a:extLst>
              <a:ext uri="{FF2B5EF4-FFF2-40B4-BE49-F238E27FC236}">
                <a16:creationId xmlns:a16="http://schemas.microsoft.com/office/drawing/2014/main" id="{CB99B07E-0830-4D58-B410-83A91B317431}"/>
              </a:ext>
            </a:extLst>
          </p:cNvPr>
          <p:cNvSpPr txBox="1"/>
          <p:nvPr/>
        </p:nvSpPr>
        <p:spPr>
          <a:xfrm>
            <a:off x="7632183" y="5393349"/>
            <a:ext cx="505097" cy="276999"/>
          </a:xfrm>
          <a:prstGeom prst="rect">
            <a:avLst/>
          </a:prstGeom>
          <a:noFill/>
        </p:spPr>
        <p:txBody>
          <a:bodyPr wrap="square" rtlCol="0">
            <a:spAutoFit/>
          </a:bodyPr>
          <a:lstStyle/>
          <a:p>
            <a:pPr algn="ctr"/>
            <a:r>
              <a:rPr lang="en-US" sz="1200" dirty="0">
                <a:solidFill>
                  <a:schemeClr val="bg1"/>
                </a:solidFill>
              </a:rPr>
              <a:t>46</a:t>
            </a:r>
          </a:p>
        </p:txBody>
      </p:sp>
      <p:sp>
        <p:nvSpPr>
          <p:cNvPr id="18" name="TextBox 1">
            <a:extLst>
              <a:ext uri="{FF2B5EF4-FFF2-40B4-BE49-F238E27FC236}">
                <a16:creationId xmlns:a16="http://schemas.microsoft.com/office/drawing/2014/main" id="{A743894F-0A32-44EF-9377-63906CE88B66}"/>
              </a:ext>
            </a:extLst>
          </p:cNvPr>
          <p:cNvSpPr txBox="1"/>
          <p:nvPr/>
        </p:nvSpPr>
        <p:spPr>
          <a:xfrm>
            <a:off x="2329123" y="2471703"/>
            <a:ext cx="884376" cy="2786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t>Adult MH</a:t>
            </a:r>
          </a:p>
        </p:txBody>
      </p:sp>
      <p:sp>
        <p:nvSpPr>
          <p:cNvPr id="19" name="TextBox 1">
            <a:extLst>
              <a:ext uri="{FF2B5EF4-FFF2-40B4-BE49-F238E27FC236}">
                <a16:creationId xmlns:a16="http://schemas.microsoft.com/office/drawing/2014/main" id="{A743894F-0A32-44EF-9377-63906CE88B66}"/>
              </a:ext>
            </a:extLst>
          </p:cNvPr>
          <p:cNvSpPr txBox="1"/>
          <p:nvPr/>
        </p:nvSpPr>
        <p:spPr>
          <a:xfrm>
            <a:off x="3790154" y="3080656"/>
            <a:ext cx="819732" cy="2786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t>Adult IDD</a:t>
            </a:r>
          </a:p>
        </p:txBody>
      </p:sp>
      <p:sp>
        <p:nvSpPr>
          <p:cNvPr id="20" name="TextBox 1">
            <a:extLst>
              <a:ext uri="{FF2B5EF4-FFF2-40B4-BE49-F238E27FC236}">
                <a16:creationId xmlns:a16="http://schemas.microsoft.com/office/drawing/2014/main" id="{A743894F-0A32-44EF-9377-63906CE88B66}"/>
              </a:ext>
            </a:extLst>
          </p:cNvPr>
          <p:cNvSpPr txBox="1"/>
          <p:nvPr/>
        </p:nvSpPr>
        <p:spPr>
          <a:xfrm>
            <a:off x="5188834" y="3973786"/>
            <a:ext cx="811689" cy="2786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t>Child IDD</a:t>
            </a:r>
          </a:p>
        </p:txBody>
      </p:sp>
      <p:sp>
        <p:nvSpPr>
          <p:cNvPr id="21" name="TextBox 1">
            <a:extLst>
              <a:ext uri="{FF2B5EF4-FFF2-40B4-BE49-F238E27FC236}">
                <a16:creationId xmlns:a16="http://schemas.microsoft.com/office/drawing/2014/main" id="{A743894F-0A32-44EF-9377-63906CE88B66}"/>
              </a:ext>
            </a:extLst>
          </p:cNvPr>
          <p:cNvSpPr txBox="1"/>
          <p:nvPr/>
        </p:nvSpPr>
        <p:spPr>
          <a:xfrm>
            <a:off x="6370649" y="4378750"/>
            <a:ext cx="834820" cy="2786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t>Adult SUD</a:t>
            </a:r>
          </a:p>
        </p:txBody>
      </p:sp>
      <p:sp>
        <p:nvSpPr>
          <p:cNvPr id="22" name="TextBox 1">
            <a:extLst>
              <a:ext uri="{FF2B5EF4-FFF2-40B4-BE49-F238E27FC236}">
                <a16:creationId xmlns:a16="http://schemas.microsoft.com/office/drawing/2014/main" id="{A743894F-0A32-44EF-9377-63906CE88B66}"/>
              </a:ext>
            </a:extLst>
          </p:cNvPr>
          <p:cNvSpPr txBox="1"/>
          <p:nvPr/>
        </p:nvSpPr>
        <p:spPr>
          <a:xfrm>
            <a:off x="7454389" y="4823922"/>
            <a:ext cx="811690" cy="2786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t>Child SUD</a:t>
            </a:r>
          </a:p>
        </p:txBody>
      </p:sp>
    </p:spTree>
    <p:extLst>
      <p:ext uri="{BB962C8B-B14F-4D97-AF65-F5344CB8AC3E}">
        <p14:creationId xmlns:p14="http://schemas.microsoft.com/office/powerpoint/2010/main" val="233401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15D72-DF8A-4E44-9E3A-FD75DB49A495}"/>
              </a:ext>
            </a:extLst>
          </p:cNvPr>
          <p:cNvSpPr>
            <a:spLocks noGrp="1"/>
          </p:cNvSpPr>
          <p:nvPr>
            <p:ph type="title"/>
          </p:nvPr>
        </p:nvSpPr>
        <p:spPr>
          <a:xfrm>
            <a:off x="339633" y="360486"/>
            <a:ext cx="8516983" cy="2989384"/>
          </a:xfrm>
        </p:spPr>
        <p:txBody>
          <a:bodyPr>
            <a:normAutofit/>
          </a:bodyPr>
          <a:lstStyle/>
          <a:p>
            <a:r>
              <a:rPr lang="en-US" sz="4000" dirty="0"/>
              <a:t>Achievement scores for survey </a:t>
            </a:r>
            <a:r>
              <a:rPr lang="en-US" sz="4000"/>
              <a:t>questions represent the </a:t>
            </a:r>
            <a:r>
              <a:rPr lang="en-US" sz="4000" dirty="0"/>
              <a:t>proportion of providers </a:t>
            </a:r>
            <a:r>
              <a:rPr lang="en-US" sz="4000"/>
              <a:t>who indicated </a:t>
            </a:r>
            <a:r>
              <a:rPr lang="en-US" sz="4000" dirty="0"/>
              <a:t>a positive experience.</a:t>
            </a:r>
          </a:p>
        </p:txBody>
      </p:sp>
    </p:spTree>
    <p:extLst>
      <p:ext uri="{BB962C8B-B14F-4D97-AF65-F5344CB8AC3E}">
        <p14:creationId xmlns:p14="http://schemas.microsoft.com/office/powerpoint/2010/main" val="3232271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298637-9BF8-4F36-AA96-922731DB912D}"/>
              </a:ext>
            </a:extLst>
          </p:cNvPr>
          <p:cNvSpPr>
            <a:spLocks noGrp="1"/>
          </p:cNvSpPr>
          <p:nvPr>
            <p:ph type="title"/>
          </p:nvPr>
        </p:nvSpPr>
        <p:spPr>
          <a:xfrm>
            <a:off x="2840038" y="365125"/>
            <a:ext cx="5675312" cy="1325563"/>
          </a:xfrm>
        </p:spPr>
        <p:txBody>
          <a:bodyPr>
            <a:normAutofit fontScale="90000"/>
          </a:bodyPr>
          <a:lstStyle/>
          <a:p>
            <a:r>
              <a:rPr lang="en-US" dirty="0"/>
              <a:t>LME/MCO staff responds quickly to provider needs</a:t>
            </a:r>
          </a:p>
        </p:txBody>
      </p:sp>
      <p:graphicFrame>
        <p:nvGraphicFramePr>
          <p:cNvPr id="5" name="Content Placeholder 3">
            <a:extLst>
              <a:ext uri="{FF2B5EF4-FFF2-40B4-BE49-F238E27FC236}">
                <a16:creationId xmlns:a16="http://schemas.microsoft.com/office/drawing/2014/main" id="{D09D084E-29A8-414B-AE2B-130DF6922353}"/>
              </a:ext>
            </a:extLst>
          </p:cNvPr>
          <p:cNvGraphicFramePr>
            <a:graphicFrameLocks noGrp="1"/>
          </p:cNvGraphicFramePr>
          <p:nvPr>
            <p:ph idx="1"/>
            <p:extLst>
              <p:ext uri="{D42A27DB-BD31-4B8C-83A1-F6EECF244321}">
                <p14:modId xmlns:p14="http://schemas.microsoft.com/office/powerpoint/2010/main" val="454115712"/>
              </p:ext>
            </p:extLst>
          </p:nvPr>
        </p:nvGraphicFramePr>
        <p:xfrm>
          <a:off x="2562330" y="1825625"/>
          <a:ext cx="6250074" cy="469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013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F1E81-D0B3-4DCF-9E56-82BF63BC0E7E}"/>
              </a:ext>
            </a:extLst>
          </p:cNvPr>
          <p:cNvSpPr>
            <a:spLocks noGrp="1"/>
          </p:cNvSpPr>
          <p:nvPr>
            <p:ph type="title"/>
          </p:nvPr>
        </p:nvSpPr>
        <p:spPr>
          <a:xfrm>
            <a:off x="650628" y="373918"/>
            <a:ext cx="5820510" cy="1325563"/>
          </a:xfrm>
        </p:spPr>
        <p:txBody>
          <a:bodyPr>
            <a:normAutofit fontScale="90000"/>
          </a:bodyPr>
          <a:lstStyle/>
          <a:p>
            <a:r>
              <a:rPr lang="en-US" dirty="0"/>
              <a:t>Provider Network meetings are informative and helpful.</a:t>
            </a:r>
          </a:p>
        </p:txBody>
      </p:sp>
      <p:graphicFrame>
        <p:nvGraphicFramePr>
          <p:cNvPr id="6" name="Content Placeholder 5">
            <a:extLst>
              <a:ext uri="{FF2B5EF4-FFF2-40B4-BE49-F238E27FC236}">
                <a16:creationId xmlns:a16="http://schemas.microsoft.com/office/drawing/2014/main" id="{2FBD0CF8-4E19-4CBF-95AA-7B36E016B06B}"/>
              </a:ext>
            </a:extLst>
          </p:cNvPr>
          <p:cNvGraphicFramePr>
            <a:graphicFrameLocks noGrp="1"/>
          </p:cNvGraphicFramePr>
          <p:nvPr>
            <p:ph idx="1"/>
            <p:extLst>
              <p:ext uri="{D42A27DB-BD31-4B8C-83A1-F6EECF244321}">
                <p14:modId xmlns:p14="http://schemas.microsoft.com/office/powerpoint/2010/main" val="2055930517"/>
              </p:ext>
            </p:extLst>
          </p:nvPr>
        </p:nvGraphicFramePr>
        <p:xfrm>
          <a:off x="335281" y="1835150"/>
          <a:ext cx="5990908" cy="4714875"/>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a:extLst>
              <a:ext uri="{FF2B5EF4-FFF2-40B4-BE49-F238E27FC236}">
                <a16:creationId xmlns:a16="http://schemas.microsoft.com/office/drawing/2014/main" id="{1A1D0A3C-B7DA-47B1-B8CF-890E7CB84596}"/>
              </a:ext>
            </a:extLst>
          </p:cNvPr>
          <p:cNvSpPr>
            <a:spLocks noChangeArrowheads="1"/>
          </p:cNvSpPr>
          <p:nvPr/>
        </p:nvSpPr>
        <p:spPr bwMode="auto">
          <a:xfrm>
            <a:off x="5634492" y="2944429"/>
            <a:ext cx="1725612" cy="969142"/>
          </a:xfrm>
          <a:prstGeom prst="wedgeRectCallout">
            <a:avLst>
              <a:gd name="adj1" fmla="val -41556"/>
              <a:gd name="adj2" fmla="val 127074"/>
            </a:avLst>
          </a:prstGeom>
          <a:solidFill>
            <a:schemeClr val="bg1"/>
          </a:solidFill>
          <a:ln w="2540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rPr>
              <a:t>Since 2014, Vaya has </a:t>
            </a:r>
            <a:r>
              <a:rPr kumimoji="0" lang="en-US" altLang="en-US" sz="1400" b="1" i="0" u="none" strike="noStrike" cap="none" normalizeH="0" baseline="0" dirty="0">
                <a:ln>
                  <a:noFill/>
                </a:ln>
                <a:solidFill>
                  <a:srgbClr val="000000"/>
                </a:solidFill>
                <a:effectLst/>
                <a:latin typeface="Calibri" panose="020F0502020204030204" pitchFamily="34" charset="0"/>
              </a:rPr>
              <a:t>more than doubled </a:t>
            </a:r>
            <a:r>
              <a:rPr kumimoji="0" lang="en-US" altLang="en-US" sz="1400" b="0" i="0" u="none" strike="noStrike" cap="none" normalizeH="0" baseline="0" dirty="0">
                <a:ln>
                  <a:noFill/>
                </a:ln>
                <a:solidFill>
                  <a:srgbClr val="000000"/>
                </a:solidFill>
                <a:effectLst/>
                <a:latin typeface="Calibri" panose="020F0502020204030204" pitchFamily="34" charset="0"/>
              </a:rPr>
              <a:t>their achievement score on this question.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39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2BB70B28AB0440837565785B5F8F85" ma:contentTypeVersion="13" ma:contentTypeDescription="Create a new document." ma:contentTypeScope="" ma:versionID="8c7af3c351f66cde137578c0e9f11d8b">
  <xsd:schema xmlns:xsd="http://www.w3.org/2001/XMLSchema" xmlns:xs="http://www.w3.org/2001/XMLSchema" xmlns:p="http://schemas.microsoft.com/office/2006/metadata/properties" xmlns:ns3="3f48db61-3071-4b92-983a-2bb993ebdfa8" xmlns:ns4="f53e0937-e331-4043-85ae-31a9912715c8" targetNamespace="http://schemas.microsoft.com/office/2006/metadata/properties" ma:root="true" ma:fieldsID="da415966dcbecd66815490b5f7a22f3b" ns3:_="" ns4:_="">
    <xsd:import namespace="3f48db61-3071-4b92-983a-2bb993ebdfa8"/>
    <xsd:import namespace="f53e0937-e331-4043-85ae-31a9912715c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48db61-3071-4b92-983a-2bb993ebdf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3e0937-e331-4043-85ae-31a9912715c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BF63AB-1761-4B22-9AD3-585627E7016C}">
  <ds:schemaRefs>
    <ds:schemaRef ds:uri="http://schemas.microsoft.com/sharepoint/v3/contenttype/forms"/>
  </ds:schemaRefs>
</ds:datastoreItem>
</file>

<file path=customXml/itemProps2.xml><?xml version="1.0" encoding="utf-8"?>
<ds:datastoreItem xmlns:ds="http://schemas.openxmlformats.org/officeDocument/2006/customXml" ds:itemID="{98638E40-8FA8-46FD-8C5A-BE3E80CDFB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48db61-3071-4b92-983a-2bb993ebdfa8"/>
    <ds:schemaRef ds:uri="f53e0937-e331-4043-85ae-31a9912715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929BDF-B2DA-46E6-AEAE-1FC51C7FB00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1560</TotalTime>
  <Words>860</Words>
  <Application>Microsoft Office PowerPoint</Application>
  <PresentationFormat>On-screen Show (4:3)</PresentationFormat>
  <Paragraphs>113</Paragraphs>
  <Slides>24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Arial Black</vt:lpstr>
      <vt:lpstr>Calibri</vt:lpstr>
      <vt:lpstr>Office Theme</vt:lpstr>
      <vt:lpstr>2019 Provider Satisfaction and ECHO Survey Results</vt:lpstr>
      <vt:lpstr>2019 Provider Satisfaction Survey Results</vt:lpstr>
      <vt:lpstr>Background</vt:lpstr>
      <vt:lpstr>What types of providers took the survey?</vt:lpstr>
      <vt:lpstr>What services do they provide?</vt:lpstr>
      <vt:lpstr>What priority populations do they serve?</vt:lpstr>
      <vt:lpstr>Achievement scores for survey questions represent the proportion of providers who indicated a positive experience.</vt:lpstr>
      <vt:lpstr>LME/MCO staff responds quickly to provider needs</vt:lpstr>
      <vt:lpstr>Provider Network meetings are informative and helpful.</vt:lpstr>
      <vt:lpstr>Provider Network keeps providers informed of changes that affect my local Provider Network.</vt:lpstr>
      <vt:lpstr>Provider Network staff are knowledgeable and answer questions consistently and accurately.</vt:lpstr>
      <vt:lpstr>Our interests as a network provider are being adequately addressed in the local Provider Council.</vt:lpstr>
      <vt:lpstr>Overall Satisfaction with Provider Network</vt:lpstr>
      <vt:lpstr>Overall Satisfaction with the LME/MCO</vt:lpstr>
      <vt:lpstr>Other opportunities for improvement</vt:lpstr>
      <vt:lpstr>Other opportunities for improvement</vt:lpstr>
      <vt:lpstr>2019 Experience of Care and Health Outcomes (ECHO) Survey Results</vt:lpstr>
      <vt:lpstr>Background</vt:lpstr>
      <vt:lpstr>Sample Disposition</vt:lpstr>
      <vt:lpstr>Key Strengths</vt:lpstr>
      <vt:lpstr>Opportunities for Improvement</vt:lpstr>
      <vt:lpstr>Opportunities for Improvement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Leonard-Spencer</dc:creator>
  <cp:lastModifiedBy>Kate Glance</cp:lastModifiedBy>
  <cp:revision>28</cp:revision>
  <dcterms:created xsi:type="dcterms:W3CDTF">2018-04-12T12:44:42Z</dcterms:created>
  <dcterms:modified xsi:type="dcterms:W3CDTF">2020-01-10T21:11:06Z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0x010100472BB70B28AB0440837565785B5F8F85</vt:lpwstr>
  </property>
  <property fmtid="{D5CDD505-2E9C-101B-9397-08002B2CF9AE}" pid="3" name="Type/Format">
    <vt:lpwstr>PowerPoint</vt:lpwstr>
  </property>
</Properties>
</file>