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3" r:id="rId5"/>
    <p:sldId id="320" r:id="rId6"/>
    <p:sldId id="319" r:id="rId7"/>
    <p:sldId id="318" r:id="rId8"/>
    <p:sldId id="322" r:id="rId9"/>
    <p:sldId id="323" r:id="rId10"/>
    <p:sldId id="317" r:id="rId11"/>
    <p:sldId id="292" r:id="rId12"/>
    <p:sldId id="29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CAC132-4675-44D1-8E67-E63280BE0F1C}" v="228" dt="2024-01-16T20:32:25.670"/>
    <p1510:client id="{98A7C439-4E1B-40F0-9E9B-33B34D6C1919}" v="559" vWet="561" dt="2024-01-16T19:50:19.6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Hamm" userId="0256c75c-8fac-41a6-b225-f3feb9099851" providerId="ADAL" clId="{0F6EB49C-02AC-4BA5-8563-1558B0E0AC4F}"/>
    <pc:docChg chg="modSld">
      <pc:chgData name="Melissa Hamm" userId="0256c75c-8fac-41a6-b225-f3feb9099851" providerId="ADAL" clId="{0F6EB49C-02AC-4BA5-8563-1558B0E0AC4F}" dt="2024-01-17T15:01:52.663" v="136" actId="6549"/>
      <pc:docMkLst>
        <pc:docMk/>
      </pc:docMkLst>
      <pc:sldChg chg="modSp mod">
        <pc:chgData name="Melissa Hamm" userId="0256c75c-8fac-41a6-b225-f3feb9099851" providerId="ADAL" clId="{0F6EB49C-02AC-4BA5-8563-1558B0E0AC4F}" dt="2024-01-17T15:01:52.663" v="136" actId="6549"/>
        <pc:sldMkLst>
          <pc:docMk/>
          <pc:sldMk cId="1084085625" sldId="318"/>
        </pc:sldMkLst>
        <pc:spChg chg="mod">
          <ac:chgData name="Melissa Hamm" userId="0256c75c-8fac-41a6-b225-f3feb9099851" providerId="ADAL" clId="{0F6EB49C-02AC-4BA5-8563-1558B0E0AC4F}" dt="2024-01-17T15:01:52.663" v="136" actId="6549"/>
          <ac:spMkLst>
            <pc:docMk/>
            <pc:sldMk cId="1084085625" sldId="318"/>
            <ac:spMk id="3" creationId="{1D34D10E-454B-4067-4F9B-2920A589BF78}"/>
          </ac:spMkLst>
        </pc:spChg>
      </pc:sldChg>
      <pc:sldChg chg="modSp mod">
        <pc:chgData name="Melissa Hamm" userId="0256c75c-8fac-41a6-b225-f3feb9099851" providerId="ADAL" clId="{0F6EB49C-02AC-4BA5-8563-1558B0E0AC4F}" dt="2024-01-17T14:59:25.314" v="2" actId="6549"/>
        <pc:sldMkLst>
          <pc:docMk/>
          <pc:sldMk cId="1845083580" sldId="319"/>
        </pc:sldMkLst>
        <pc:spChg chg="mod">
          <ac:chgData name="Melissa Hamm" userId="0256c75c-8fac-41a6-b225-f3feb9099851" providerId="ADAL" clId="{0F6EB49C-02AC-4BA5-8563-1558B0E0AC4F}" dt="2024-01-17T14:59:25.314" v="2" actId="6549"/>
          <ac:spMkLst>
            <pc:docMk/>
            <pc:sldMk cId="1845083580" sldId="319"/>
            <ac:spMk id="3" creationId="{4BB3FD35-F08D-A941-68FF-BAD15D9BFBD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94799-ADFB-477A-8210-FC281A4E104D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6951D-EF45-465D-8374-2E73A20B6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16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_white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B66270-9C6B-4D77-A901-191B3C3663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3748710"/>
            <a:ext cx="7770813" cy="792205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add contact info – include name/title (if appropriate), department/team name, email address, and phone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A46E0F-51AD-51A6-516A-E4174A3200BE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728F41-27DA-AC39-5F03-E78D4F450D2D}"/>
              </a:ext>
            </a:extLst>
          </p:cNvPr>
          <p:cNvSpPr txBox="1"/>
          <p:nvPr userDrawn="1"/>
        </p:nvSpPr>
        <p:spPr>
          <a:xfrm>
            <a:off x="640080" y="2676287"/>
            <a:ext cx="311479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Arial Black" panose="020B0A04020102020204" pitchFamily="34" charset="0"/>
              </a:rPr>
              <a:t>Thank You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BF02D30-D905-B22F-7FD1-269B1D8E61D6}"/>
              </a:ext>
            </a:extLst>
          </p:cNvPr>
          <p:cNvGrpSpPr/>
          <p:nvPr userDrawn="1"/>
        </p:nvGrpSpPr>
        <p:grpSpPr>
          <a:xfrm>
            <a:off x="0" y="3566160"/>
            <a:ext cx="8389624" cy="0"/>
            <a:chOff x="0" y="3566160"/>
            <a:chExt cx="8389624" cy="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1A13743-E44E-4536-2EB5-D96608FC1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C0554F7-D8C4-0A9B-BFBE-BB4D105CC42C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6EF3A08-DA0D-BCAF-29BD-04C419C2EDAB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9B99164-47C4-E1F8-B4F0-007F05493DC3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F1EB20F6-3E33-E4EE-13B7-1C98EC0DD5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22956" y="5303520"/>
            <a:ext cx="2284507" cy="115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75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ue 01 - 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882A1-048E-44DD-A605-4BE41C9FF1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731520"/>
            <a:ext cx="10963274" cy="5539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3600">
                <a:latin typeface="Arial Black" panose="020B0A04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Header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B76F64-D820-4F9F-B9CE-1508B7C169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1645920"/>
            <a:ext cx="5120640" cy="198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BDF079-F9CB-2CF2-D888-42EE53A5C35D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4C14F4-D4F1-ACD9-0223-69DA7C4BE68B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1D776D0-10F3-E892-6C61-29A083BB5153}"/>
              </a:ext>
            </a:extLst>
          </p:cNvPr>
          <p:cNvGrpSpPr/>
          <p:nvPr userDrawn="1"/>
        </p:nvGrpSpPr>
        <p:grpSpPr>
          <a:xfrm>
            <a:off x="0" y="6217920"/>
            <a:ext cx="12188952" cy="0"/>
            <a:chOff x="0" y="3566160"/>
            <a:chExt cx="8389624" cy="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DCE14E3-D0C2-320D-4263-6A19DD19F10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6EC5A0E-B23B-E19B-2B74-4F43B70F4699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1DB6ABA-17E3-F0D0-8AF1-73A1D4A4FC2F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82BD698-D428-B31E-19B6-5B57FA4A25D9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9957210D-476A-27D9-8BBC-E033E84089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00800" y="1645920"/>
            <a:ext cx="5120640" cy="198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289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white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882A1-048E-44DD-A605-4BE41C9FF1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731520"/>
            <a:ext cx="10963274" cy="5539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Header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B76F64-D820-4F9F-B9CE-1508B7C169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1645920"/>
            <a:ext cx="10963275" cy="198362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BDF079-F9CB-2CF2-D888-42EE53A5C35D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DFEDAB-2B0C-751F-43E5-0B3F07BC0425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tx1"/>
                </a:solidFill>
              </a:rPr>
              <a:pPr algn="r"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73FE334-1851-1021-16A2-097DA101E970}"/>
              </a:ext>
            </a:extLst>
          </p:cNvPr>
          <p:cNvGrpSpPr/>
          <p:nvPr userDrawn="1"/>
        </p:nvGrpSpPr>
        <p:grpSpPr>
          <a:xfrm>
            <a:off x="0" y="6217920"/>
            <a:ext cx="12188952" cy="0"/>
            <a:chOff x="0" y="3566160"/>
            <a:chExt cx="8389624" cy="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F584C1E-54FA-BBAA-B5ED-E729E1CA320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991900B-44F2-96F0-0EF4-E7100F1583A0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D815DA7-61EA-4D37-56AE-F2C76D0892F0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6CEB9FF-C51C-D08B-4A70-2021895728C4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9125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u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882A1-048E-44DD-A605-4BE41C9FF1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731520"/>
            <a:ext cx="10963274" cy="5539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3600">
                <a:latin typeface="Arial Black" panose="020B0A04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Header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B76F64-D820-4F9F-B9CE-1508B7C169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1645920"/>
            <a:ext cx="10963275" cy="198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BDF079-F9CB-2CF2-D888-42EE53A5C35D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4C14F4-D4F1-ACD9-0223-69DA7C4BE68B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1D776D0-10F3-E892-6C61-29A083BB5153}"/>
              </a:ext>
            </a:extLst>
          </p:cNvPr>
          <p:cNvGrpSpPr/>
          <p:nvPr userDrawn="1"/>
        </p:nvGrpSpPr>
        <p:grpSpPr>
          <a:xfrm>
            <a:off x="0" y="6217920"/>
            <a:ext cx="12188952" cy="0"/>
            <a:chOff x="0" y="3566160"/>
            <a:chExt cx="8389624" cy="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DCE14E3-D0C2-320D-4263-6A19DD19F10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6EC5A0E-B23B-E19B-2B74-4F43B70F4699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1DB6ABA-17E3-F0D0-8AF1-73A1D4A4FC2F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82BD698-D428-B31E-19B6-5B57FA4A25D9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79046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white 02 - 4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4B56DCC9-E51C-CCDA-33B9-2625F85288E2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40080" y="731520"/>
            <a:ext cx="1037746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Header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A00AD8-6CFB-106E-98E7-FEFE9679596B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4B8E44-3E2A-878C-A4FC-2050449A5F0F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tx1"/>
                </a:solidFill>
              </a:rPr>
              <a:pPr algn="r"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037B2D9D-DEAA-CCD5-3AFC-BBD934F5E7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414C0A99-52C0-203F-307C-7FBA79568B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71545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A0C850E3-33C0-8A4B-0A99-F94AF97A97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03010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68AE9364-46C0-3388-3F94-39BC430784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34474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8B32C7-17AD-9EAB-5EDC-6C66214AC1A9}"/>
              </a:ext>
            </a:extLst>
          </p:cNvPr>
          <p:cNvGrpSpPr/>
          <p:nvPr userDrawn="1"/>
        </p:nvGrpSpPr>
        <p:grpSpPr>
          <a:xfrm rot="16200000">
            <a:off x="8275319" y="3429000"/>
            <a:ext cx="6858000" cy="0"/>
            <a:chOff x="0" y="3566160"/>
            <a:chExt cx="8389624" cy="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CA7768A-68E2-36F1-69F2-047134FD71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8E8765-F42E-5DE2-177A-CE25A2D41157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070E441-56A3-373F-60B8-6F2237F62EDE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B97F257-5859-F788-5D97-05C809E80DAE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156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ue 02 - 4col">
    <p:bg>
      <p:bgPr>
        <a:solidFill>
          <a:srgbClr val="005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4B56DCC9-E51C-CCDA-33B9-2625F85288E2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40080" y="731520"/>
            <a:ext cx="1037746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3600">
                <a:latin typeface="Arial Black" panose="020B0A04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Header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A00AD8-6CFB-106E-98E7-FEFE9679596B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AFDF15-E27F-BE99-0272-593858CFAD8F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FD9A75B-0630-55B9-4879-6DC75096883D}"/>
              </a:ext>
            </a:extLst>
          </p:cNvPr>
          <p:cNvGrpSpPr/>
          <p:nvPr userDrawn="1"/>
        </p:nvGrpSpPr>
        <p:grpSpPr>
          <a:xfrm rot="16200000">
            <a:off x="8275319" y="3429000"/>
            <a:ext cx="6858000" cy="0"/>
            <a:chOff x="0" y="3566160"/>
            <a:chExt cx="8389624" cy="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EDC3D7B-AAA1-363F-C47F-411DB4E0BB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996EEC8-04EC-C7A4-13A2-77537C66E1DA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D5E4F5F-D3E6-1CED-B0C2-F8B4E36150B9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9DE3BF3-3DAD-695C-18A1-32CDE724E3D1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F51D6E11-1C3D-BEA1-CEC0-0451CBB1753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A491B2E-6BD4-CC11-59A3-08C6303A9E2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71545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42A7B882-1BC3-3433-CF0E-47CAFE9F09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03010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938F1990-7B95-42E5-CF9C-C1CBD2E385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34474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8859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ue 02 - 2col">
    <p:bg>
      <p:bgPr>
        <a:solidFill>
          <a:srgbClr val="005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4B56DCC9-E51C-CCDA-33B9-2625F85288E2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40080" y="731520"/>
            <a:ext cx="1037746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3600">
                <a:latin typeface="Arial Black" panose="020B0A04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Header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A00AD8-6CFB-106E-98E7-FEFE9679596B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AFDF15-E27F-BE99-0272-593858CFAD8F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FD9A75B-0630-55B9-4879-6DC75096883D}"/>
              </a:ext>
            </a:extLst>
          </p:cNvPr>
          <p:cNvGrpSpPr/>
          <p:nvPr userDrawn="1"/>
        </p:nvGrpSpPr>
        <p:grpSpPr>
          <a:xfrm rot="16200000">
            <a:off x="8275319" y="3429000"/>
            <a:ext cx="6858000" cy="0"/>
            <a:chOff x="0" y="3566160"/>
            <a:chExt cx="8389624" cy="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EDC3D7B-AAA1-363F-C47F-411DB4E0BB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996EEC8-04EC-C7A4-13A2-77537C66E1DA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D5E4F5F-D3E6-1CED-B0C2-F8B4E36150B9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9DE3BF3-3DAD-695C-18A1-32CDE724E3D1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BCD52F9B-7523-C25B-A5C2-2ED1BEEB2E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1645920"/>
            <a:ext cx="5120640" cy="198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E38B30AD-5338-3E97-B412-66802949512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00800" y="1645920"/>
            <a:ext cx="5120640" cy="198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5823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white 02 - 2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4B56DCC9-E51C-CCDA-33B9-2625F85288E2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40080" y="731520"/>
            <a:ext cx="1037746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Header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A00AD8-6CFB-106E-98E7-FEFE9679596B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4B8E44-3E2A-878C-A4FC-2050449A5F0F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tx1"/>
                </a:solidFill>
              </a:rPr>
              <a:pPr algn="r"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CD60920E-A9FD-0468-A72B-6C341F34D0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1645920"/>
            <a:ext cx="5120640" cy="198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31F9101-BB12-5164-0441-A549B42CE2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00800" y="1645920"/>
            <a:ext cx="5120640" cy="198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0B4C91-ADA8-631E-B5C7-4EF643375929}"/>
              </a:ext>
            </a:extLst>
          </p:cNvPr>
          <p:cNvGrpSpPr/>
          <p:nvPr userDrawn="1"/>
        </p:nvGrpSpPr>
        <p:grpSpPr>
          <a:xfrm rot="16200000">
            <a:off x="8275319" y="3429000"/>
            <a:ext cx="6858000" cy="0"/>
            <a:chOff x="0" y="3566160"/>
            <a:chExt cx="8389624" cy="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87E8EE8-9149-BF8C-E8C6-395FB027E2C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0BAFF9B-E1DB-44D3-B92A-DBEDE4FF2E81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BFDCA23-2079-49B8-348B-2139C73CF556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7E7E6C5-06EF-75D5-BFCB-5D1734077EDE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82734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white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4B56DCC9-E51C-CCDA-33B9-2625F85288E2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40080" y="731520"/>
            <a:ext cx="1037746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Header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92304634-04CF-3630-E036-EB548A7A5CE2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40081" y="1645920"/>
            <a:ext cx="10468904" cy="198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A00AD8-6CFB-106E-98E7-FEFE9679596B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4B8E44-3E2A-878C-A4FC-2050449A5F0F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tx1"/>
                </a:solidFill>
              </a:rPr>
              <a:pPr algn="r"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4628B9F-EDEB-4F5D-4337-281E3F5197A9}"/>
              </a:ext>
            </a:extLst>
          </p:cNvPr>
          <p:cNvGrpSpPr/>
          <p:nvPr userDrawn="1"/>
        </p:nvGrpSpPr>
        <p:grpSpPr>
          <a:xfrm rot="16200000">
            <a:off x="8275319" y="3429000"/>
            <a:ext cx="6858000" cy="0"/>
            <a:chOff x="0" y="3566160"/>
            <a:chExt cx="8389624" cy="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7469123-1669-540F-58EB-5B18BD67F3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715DF6A-07D7-0927-EBB0-766638E717EA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6DED447-76FC-A002-27F2-613AB567E0A4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641F941-A872-0CED-677C-5230CDEE0499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2488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ue 02">
    <p:bg>
      <p:bgPr>
        <a:solidFill>
          <a:srgbClr val="005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4B56DCC9-E51C-CCDA-33B9-2625F85288E2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40080" y="731520"/>
            <a:ext cx="1037746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3600">
                <a:latin typeface="Arial Black" panose="020B0A04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Header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92304634-04CF-3630-E036-EB548A7A5CE2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40081" y="1645920"/>
            <a:ext cx="10468904" cy="198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A00AD8-6CFB-106E-98E7-FEFE9679596B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AFDF15-E27F-BE99-0272-593858CFAD8F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FD9A75B-0630-55B9-4879-6DC75096883D}"/>
              </a:ext>
            </a:extLst>
          </p:cNvPr>
          <p:cNvGrpSpPr/>
          <p:nvPr userDrawn="1"/>
        </p:nvGrpSpPr>
        <p:grpSpPr>
          <a:xfrm rot="16200000">
            <a:off x="8275319" y="3429000"/>
            <a:ext cx="6858000" cy="0"/>
            <a:chOff x="0" y="3566160"/>
            <a:chExt cx="8389624" cy="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EDC3D7B-AAA1-363F-C47F-411DB4E0BB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996EEC8-04EC-C7A4-13A2-77537C66E1DA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D5E4F5F-D3E6-1CED-B0C2-F8B4E36150B9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9DE3BF3-3DAD-695C-18A1-32CDE724E3D1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33715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white 03 - 4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D7598F1-34A6-ADDA-38A7-A6057F3CA1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731520"/>
            <a:ext cx="10963274" cy="5539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Header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90214C-DFF3-8D20-A650-2A60D17D3429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DC13B2-2FA3-A585-D0AA-064366E4DD69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tx1"/>
                </a:solidFill>
              </a:rPr>
              <a:pPr algn="r"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1196733-05C2-7672-432E-F64492E5A92B}"/>
              </a:ext>
            </a:extLst>
          </p:cNvPr>
          <p:cNvGrpSpPr/>
          <p:nvPr userDrawn="1"/>
        </p:nvGrpSpPr>
        <p:grpSpPr>
          <a:xfrm>
            <a:off x="0" y="457200"/>
            <a:ext cx="12188952" cy="0"/>
            <a:chOff x="0" y="3566160"/>
            <a:chExt cx="8389624" cy="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7918A62-D145-6890-44F2-80FF1F7278F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7C301E9-EB70-E84F-54A1-5758D7CC25BB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70C6698-81AC-11F2-9419-31E327EE6F7D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701C920-A46C-CE8E-2FDF-C32FB799B7DC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3BE1E83E-B518-D63B-4BB2-778C654ED7A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7FCC77B-6C4C-8848-678C-011CA836A8E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71545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B509F507-1171-6DD2-B929-5AE2331451D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03010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244C8C0-0345-CC10-0EA1-DE51F3BF1A0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34474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492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_blu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1FA5E69-BBC0-41BB-815A-0CAA791876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22210" y="5303520"/>
            <a:ext cx="2286000" cy="1156199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B66270-9C6B-4D77-A901-191B3C3663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3748710"/>
            <a:ext cx="7770813" cy="792205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4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add contact info – include name/title (if appropriate), department/team name, email address, and phone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A46E0F-51AD-51A6-516A-E4174A3200BE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728F41-27DA-AC39-5F03-E78D4F450D2D}"/>
              </a:ext>
            </a:extLst>
          </p:cNvPr>
          <p:cNvSpPr txBox="1"/>
          <p:nvPr userDrawn="1"/>
        </p:nvSpPr>
        <p:spPr>
          <a:xfrm>
            <a:off x="640080" y="2676287"/>
            <a:ext cx="311479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>
                <a:solidFill>
                  <a:schemeClr val="bg1"/>
                </a:solidFill>
                <a:latin typeface="Arial Black" panose="020B0A04020102020204" pitchFamily="34" charset="0"/>
              </a:rPr>
              <a:t>Thank You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BF02D30-D905-B22F-7FD1-269B1D8E61D6}"/>
              </a:ext>
            </a:extLst>
          </p:cNvPr>
          <p:cNvGrpSpPr/>
          <p:nvPr userDrawn="1"/>
        </p:nvGrpSpPr>
        <p:grpSpPr>
          <a:xfrm>
            <a:off x="0" y="3566160"/>
            <a:ext cx="8389624" cy="0"/>
            <a:chOff x="0" y="3566160"/>
            <a:chExt cx="8389624" cy="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1A13743-E44E-4536-2EB5-D96608FC1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C0554F7-D8C4-0A9B-BFBE-BB4D105CC42C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6EF3A08-DA0D-BCAF-29BD-04C419C2EDAB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9B99164-47C4-E1F8-B4F0-007F05493DC3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895160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ue 03 - 4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D7598F1-34A6-ADDA-38A7-A6057F3CA1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731520"/>
            <a:ext cx="10963274" cy="5539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3600">
                <a:latin typeface="Arial Black" panose="020B0A04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Header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90214C-DFF3-8D20-A650-2A60D17D3429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5A8494-8703-54DE-12E5-546169542985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5F439BC-727F-1AEB-ACA3-536AC6E6F3BD}"/>
              </a:ext>
            </a:extLst>
          </p:cNvPr>
          <p:cNvGrpSpPr/>
          <p:nvPr userDrawn="1"/>
        </p:nvGrpSpPr>
        <p:grpSpPr>
          <a:xfrm>
            <a:off x="0" y="457200"/>
            <a:ext cx="12188952" cy="0"/>
            <a:chOff x="0" y="3566160"/>
            <a:chExt cx="8389624" cy="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CF3F70F-C7C0-E5C7-B0CD-2488CB82C6F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08A1062-5A56-E332-65C9-BB8CC84030BA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3EAA9EA-8975-7906-A4E3-C3A60C89C303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11ECE5E-3E6C-7B0A-4C73-4AE068267CBE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8DB0DA26-A168-9BC2-C864-0100D8FC2C8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254A364D-7940-731C-007D-1478254F62D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71545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541351F2-A569-5B6A-F625-B9AAA28F9C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03010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A8547A-47FD-1580-538E-CC4A747B23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34474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4944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white 03 - 2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D7598F1-34A6-ADDA-38A7-A6057F3CA1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731520"/>
            <a:ext cx="10963274" cy="5539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Header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90214C-DFF3-8D20-A650-2A60D17D3429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DC13B2-2FA3-A585-D0AA-064366E4DD69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tx1"/>
                </a:solidFill>
              </a:rPr>
              <a:pPr algn="r"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1196733-05C2-7672-432E-F64492E5A92B}"/>
              </a:ext>
            </a:extLst>
          </p:cNvPr>
          <p:cNvGrpSpPr/>
          <p:nvPr userDrawn="1"/>
        </p:nvGrpSpPr>
        <p:grpSpPr>
          <a:xfrm>
            <a:off x="0" y="457200"/>
            <a:ext cx="12188952" cy="0"/>
            <a:chOff x="0" y="3566160"/>
            <a:chExt cx="8389624" cy="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7918A62-D145-6890-44F2-80FF1F7278F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7C301E9-EB70-E84F-54A1-5758D7CC25BB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70C6698-81AC-11F2-9419-31E327EE6F7D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701C920-A46C-CE8E-2FDF-C32FB799B7DC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6ED21B33-8F6B-A3CC-5D74-D458C7527B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1645920"/>
            <a:ext cx="5120640" cy="198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F4351D4-171A-CB70-B433-E1AD0FAB10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00800" y="1645920"/>
            <a:ext cx="5120640" cy="198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4018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ue 03 - 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D7598F1-34A6-ADDA-38A7-A6057F3CA1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731520"/>
            <a:ext cx="10963274" cy="5539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3600">
                <a:latin typeface="Arial Black" panose="020B0A04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Header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90214C-DFF3-8D20-A650-2A60D17D3429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5A8494-8703-54DE-12E5-546169542985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5F439BC-727F-1AEB-ACA3-536AC6E6F3BD}"/>
              </a:ext>
            </a:extLst>
          </p:cNvPr>
          <p:cNvGrpSpPr/>
          <p:nvPr userDrawn="1"/>
        </p:nvGrpSpPr>
        <p:grpSpPr>
          <a:xfrm>
            <a:off x="0" y="457200"/>
            <a:ext cx="12188952" cy="0"/>
            <a:chOff x="0" y="3566160"/>
            <a:chExt cx="8389624" cy="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CF3F70F-C7C0-E5C7-B0CD-2488CB82C6F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08A1062-5A56-E332-65C9-BB8CC84030BA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3EAA9EA-8975-7906-A4E3-C3A60C89C303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11ECE5E-3E6C-7B0A-4C73-4AE068267CBE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D245293E-1287-23E3-B049-776ED1B93E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1645920"/>
            <a:ext cx="5120640" cy="198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E820EA48-EF0A-4263-B16E-668847A76EA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00800" y="1645920"/>
            <a:ext cx="5120640" cy="198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605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u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D7598F1-34A6-ADDA-38A7-A6057F3CA1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731520"/>
            <a:ext cx="10963274" cy="5539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3600">
                <a:latin typeface="Arial Black" panose="020B0A04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Header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7EDB0629-CD00-4579-97B2-BDB0EC5416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1645920"/>
            <a:ext cx="10963275" cy="198362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90214C-DFF3-8D20-A650-2A60D17D3429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5A8494-8703-54DE-12E5-546169542985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5F439BC-727F-1AEB-ACA3-536AC6E6F3BD}"/>
              </a:ext>
            </a:extLst>
          </p:cNvPr>
          <p:cNvGrpSpPr/>
          <p:nvPr userDrawn="1"/>
        </p:nvGrpSpPr>
        <p:grpSpPr>
          <a:xfrm>
            <a:off x="0" y="457200"/>
            <a:ext cx="12188952" cy="0"/>
            <a:chOff x="0" y="3566160"/>
            <a:chExt cx="8389624" cy="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CF3F70F-C7C0-E5C7-B0CD-2488CB82C6F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08A1062-5A56-E332-65C9-BB8CC84030BA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3EAA9EA-8975-7906-A4E3-C3A60C89C303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11ECE5E-3E6C-7B0A-4C73-4AE068267CBE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23044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white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5BD28FE-0B80-4930-A3FC-6C29D7A99252}"/>
              </a:ext>
            </a:extLst>
          </p:cNvPr>
          <p:cNvCxnSpPr>
            <a:cxnSpLocks/>
          </p:cNvCxnSpPr>
          <p:nvPr/>
        </p:nvCxnSpPr>
        <p:spPr>
          <a:xfrm>
            <a:off x="822960" y="2043113"/>
            <a:ext cx="4154243" cy="0"/>
          </a:xfrm>
          <a:prstGeom prst="line">
            <a:avLst/>
          </a:prstGeom>
          <a:ln w="38100">
            <a:solidFill>
              <a:srgbClr val="005B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19D6239-9960-4B02-B75E-7250ADF7135F}"/>
              </a:ext>
            </a:extLst>
          </p:cNvPr>
          <p:cNvCxnSpPr>
            <a:cxnSpLocks/>
          </p:cNvCxnSpPr>
          <p:nvPr/>
        </p:nvCxnSpPr>
        <p:spPr>
          <a:xfrm>
            <a:off x="871466" y="4873869"/>
            <a:ext cx="4154243" cy="0"/>
          </a:xfrm>
          <a:prstGeom prst="line">
            <a:avLst/>
          </a:prstGeom>
          <a:ln w="38100">
            <a:solidFill>
              <a:srgbClr val="005B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75E67D0-8642-D2BD-E475-B2F15497AF00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F2A2F-3425-7F16-5001-9441D96044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2960" y="2943463"/>
            <a:ext cx="4154243" cy="1107996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 sz="4000">
                <a:latin typeface="Arial Black" panose="020B0A04020102020204" pitchFamily="34" charset="0"/>
              </a:defRPr>
            </a:lvl2pPr>
            <a:lvl3pPr marL="914400" indent="0">
              <a:buNone/>
              <a:defRPr sz="4000">
                <a:latin typeface="Arial Black" panose="020B0A04020102020204" pitchFamily="34" charset="0"/>
              </a:defRPr>
            </a:lvl3pPr>
            <a:lvl4pPr marL="1371600" indent="0">
              <a:buNone/>
              <a:defRPr sz="4000">
                <a:latin typeface="Arial Black" panose="020B0A04020102020204" pitchFamily="34" charset="0"/>
              </a:defRPr>
            </a:lvl4pPr>
            <a:lvl5pPr marL="1828800" indent="0">
              <a:buNone/>
              <a:defRPr sz="4000"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Section Header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B532B3C-DC2D-1A78-2711-12F8F140647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6480" y="3283537"/>
            <a:ext cx="5404732" cy="38593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4000">
                <a:latin typeface="Arial Black" panose="020B0A04020102020204" pitchFamily="34" charset="0"/>
              </a:defRPr>
            </a:lvl2pPr>
            <a:lvl3pPr marL="914400" indent="0">
              <a:buNone/>
              <a:defRPr sz="4000">
                <a:latin typeface="Arial Black" panose="020B0A04020102020204" pitchFamily="34" charset="0"/>
              </a:defRPr>
            </a:lvl3pPr>
            <a:lvl4pPr marL="1371600" indent="0">
              <a:buNone/>
              <a:defRPr sz="4000">
                <a:latin typeface="Arial Black" panose="020B0A04020102020204" pitchFamily="34" charset="0"/>
              </a:defRPr>
            </a:lvl4pPr>
            <a:lvl5pPr marL="1828800" indent="0">
              <a:buNone/>
              <a:defRPr sz="4000"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/>
              <a:t>Click to edit section description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E2F51B-F6C8-9C9A-1653-4D178EBC4349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tx1"/>
                </a:solidFill>
              </a:rPr>
              <a:pPr algn="r"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B0FE3A5-A623-0E22-80C9-551C18433A20}"/>
              </a:ext>
            </a:extLst>
          </p:cNvPr>
          <p:cNvGrpSpPr/>
          <p:nvPr userDrawn="1"/>
        </p:nvGrpSpPr>
        <p:grpSpPr>
          <a:xfrm>
            <a:off x="0" y="457200"/>
            <a:ext cx="12188952" cy="0"/>
            <a:chOff x="0" y="3566160"/>
            <a:chExt cx="8389624" cy="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77DED-31D1-7ACE-6D36-8BA5C41712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9A73605-99F0-A696-1765-03B42BF21351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E8C8B8F-6076-06F2-3A59-420DE0BDD7BF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F19014C-85F2-52D5-C3B7-CA0A367C6BEC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87478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white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20FA0-D8A7-4200-B95A-F3FC2D4361E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3462683"/>
            <a:ext cx="7770499" cy="1107996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 sz="4000">
                <a:latin typeface="Arial Black" panose="020B0A04020102020204" pitchFamily="34" charset="0"/>
              </a:defRPr>
            </a:lvl2pPr>
            <a:lvl3pPr marL="914400" indent="0">
              <a:buNone/>
              <a:defRPr sz="4000">
                <a:latin typeface="Arial Black" panose="020B0A04020102020204" pitchFamily="34" charset="0"/>
              </a:defRPr>
            </a:lvl3pPr>
            <a:lvl4pPr marL="1371600" indent="0">
              <a:buNone/>
              <a:defRPr sz="4000">
                <a:latin typeface="Arial Black" panose="020B0A04020102020204" pitchFamily="34" charset="0"/>
              </a:defRPr>
            </a:lvl4pPr>
            <a:lvl5pPr marL="1828800" indent="0">
              <a:buNone/>
              <a:defRPr sz="4000"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Section Header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6953BA0-3EE9-4030-91FC-5358EB329C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5056253"/>
            <a:ext cx="7770499" cy="369332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4000">
                <a:latin typeface="Arial Black" panose="020B0A04020102020204" pitchFamily="34" charset="0"/>
              </a:defRPr>
            </a:lvl2pPr>
            <a:lvl3pPr marL="914400" indent="0">
              <a:buNone/>
              <a:defRPr sz="4000">
                <a:latin typeface="Arial Black" panose="020B0A04020102020204" pitchFamily="34" charset="0"/>
              </a:defRPr>
            </a:lvl3pPr>
            <a:lvl4pPr marL="1371600" indent="0">
              <a:buNone/>
              <a:defRPr sz="4000">
                <a:latin typeface="Arial Black" panose="020B0A04020102020204" pitchFamily="34" charset="0"/>
              </a:defRPr>
            </a:lvl4pPr>
            <a:lvl5pPr marL="1828800" indent="0">
              <a:buNone/>
              <a:defRPr sz="4000"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/>
              <a:t>Click to edit section description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A6FFCD-04D2-9A2A-3DB3-C8CCCFFEE213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D13F2D-9502-BED7-6405-3C5BAA6B0DCE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tx1"/>
                </a:solidFill>
              </a:rPr>
              <a:pPr algn="r"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4739CB4-858C-6B6B-81FA-77422D621CB4}"/>
              </a:ext>
            </a:extLst>
          </p:cNvPr>
          <p:cNvGrpSpPr/>
          <p:nvPr userDrawn="1"/>
        </p:nvGrpSpPr>
        <p:grpSpPr>
          <a:xfrm>
            <a:off x="0" y="4800600"/>
            <a:ext cx="8389624" cy="0"/>
            <a:chOff x="0" y="3566160"/>
            <a:chExt cx="8389624" cy="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A5E04B7-055F-F7E1-300C-9864F259EF7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ADAB674-A424-EE90-E24F-D803BAE81B75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76114EC-A22E-6672-3A46-5D60D29BB191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CBD39B9-59BB-989F-C2A1-CA65C9C41BCB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62470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blu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20FA0-D8A7-4200-B95A-F3FC2D4361E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3462683"/>
            <a:ext cx="7770499" cy="1107996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600">
                <a:latin typeface="Arial Black" panose="020B0A04020102020204" pitchFamily="34" charset="0"/>
              </a:defRPr>
            </a:lvl1pPr>
            <a:lvl2pPr marL="457200" indent="0">
              <a:buNone/>
              <a:defRPr sz="4000">
                <a:latin typeface="Arial Black" panose="020B0A04020102020204" pitchFamily="34" charset="0"/>
              </a:defRPr>
            </a:lvl2pPr>
            <a:lvl3pPr marL="914400" indent="0">
              <a:buNone/>
              <a:defRPr sz="4000">
                <a:latin typeface="Arial Black" panose="020B0A04020102020204" pitchFamily="34" charset="0"/>
              </a:defRPr>
            </a:lvl3pPr>
            <a:lvl4pPr marL="1371600" indent="0">
              <a:buNone/>
              <a:defRPr sz="4000">
                <a:latin typeface="Arial Black" panose="020B0A04020102020204" pitchFamily="34" charset="0"/>
              </a:defRPr>
            </a:lvl4pPr>
            <a:lvl5pPr marL="1828800" indent="0">
              <a:buNone/>
              <a:defRPr sz="4000"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Section Header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6953BA0-3EE9-4030-91FC-5358EB329C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5056253"/>
            <a:ext cx="7770499" cy="369332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2400">
                <a:latin typeface="+mn-lt"/>
              </a:defRPr>
            </a:lvl1pPr>
            <a:lvl2pPr marL="457200" indent="0">
              <a:buNone/>
              <a:defRPr sz="4000">
                <a:latin typeface="Arial Black" panose="020B0A04020102020204" pitchFamily="34" charset="0"/>
              </a:defRPr>
            </a:lvl2pPr>
            <a:lvl3pPr marL="914400" indent="0">
              <a:buNone/>
              <a:defRPr sz="4000">
                <a:latin typeface="Arial Black" panose="020B0A04020102020204" pitchFamily="34" charset="0"/>
              </a:defRPr>
            </a:lvl3pPr>
            <a:lvl4pPr marL="1371600" indent="0">
              <a:buNone/>
              <a:defRPr sz="4000">
                <a:latin typeface="Arial Black" panose="020B0A04020102020204" pitchFamily="34" charset="0"/>
              </a:defRPr>
            </a:lvl4pPr>
            <a:lvl5pPr marL="1828800" indent="0">
              <a:buNone/>
              <a:defRPr sz="4000"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/>
              <a:t>Click to edit section description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A6FFCD-04D2-9A2A-3DB3-C8CCCFFEE213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A17E6A-1C8B-07C3-2E65-596FDF09B07F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B679DFD-5BAB-BD32-D885-DBFB38992061}"/>
              </a:ext>
            </a:extLst>
          </p:cNvPr>
          <p:cNvGrpSpPr/>
          <p:nvPr userDrawn="1"/>
        </p:nvGrpSpPr>
        <p:grpSpPr>
          <a:xfrm>
            <a:off x="0" y="4800600"/>
            <a:ext cx="8389624" cy="0"/>
            <a:chOff x="0" y="3566160"/>
            <a:chExt cx="8389624" cy="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BD25415-7BB7-B137-F75E-6D4076B4AC5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0B4F222-C3BD-00B5-B94F-A8DE1B173E41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0DC8220-BD9B-B707-D0A8-D4E132A5D259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8DC32AA-0BE0-AD3E-06CD-78A589B00A45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9804711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01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1FA5E69-BBC0-41BB-815A-0CAA791876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22956" y="5303520"/>
            <a:ext cx="2284507" cy="1156199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20FA0-D8A7-4200-B95A-F3FC2D4361E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1920240"/>
            <a:ext cx="7770499" cy="1231106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40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 sz="4000">
                <a:latin typeface="Arial Black" panose="020B0A04020102020204" pitchFamily="34" charset="0"/>
              </a:defRPr>
            </a:lvl2pPr>
            <a:lvl3pPr marL="914400" indent="0">
              <a:buNone/>
              <a:defRPr sz="4000">
                <a:latin typeface="Arial Black" panose="020B0A04020102020204" pitchFamily="34" charset="0"/>
              </a:defRPr>
            </a:lvl3pPr>
            <a:lvl4pPr marL="1371600" indent="0">
              <a:buNone/>
              <a:defRPr sz="4000">
                <a:latin typeface="Arial Black" panose="020B0A04020102020204" pitchFamily="34" charset="0"/>
              </a:defRPr>
            </a:lvl4pPr>
            <a:lvl5pPr marL="1828800" indent="0">
              <a:buNone/>
              <a:defRPr sz="4000"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Presentation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B66270-9C6B-4D77-A901-191B3C3663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4023360"/>
            <a:ext cx="7770813" cy="38593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Presenter Name,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A46E0F-51AD-51A6-516A-E4174A3200BE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30586AD-294A-4FD9-67F5-8DEB7B1825D7}"/>
              </a:ext>
            </a:extLst>
          </p:cNvPr>
          <p:cNvGrpSpPr/>
          <p:nvPr userDrawn="1"/>
        </p:nvGrpSpPr>
        <p:grpSpPr>
          <a:xfrm>
            <a:off x="0" y="3566160"/>
            <a:ext cx="8389624" cy="0"/>
            <a:chOff x="0" y="3566160"/>
            <a:chExt cx="8389624" cy="0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9F14063-A460-4A96-EFC1-23426BBE761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36B93F6-4B5B-06E0-A473-BFED90AB74C2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B410772-0C36-E1EC-8439-67CD7817268C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E474B85-0092-7716-D89B-FDA13A096146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624485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1FA5E69-BBC0-41BB-815A-0CAA791876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22210" y="5303520"/>
            <a:ext cx="2286000" cy="1156199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20FA0-D8A7-4200-B95A-F3FC2D4361E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1920240"/>
            <a:ext cx="7770499" cy="1231106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4000">
                <a:latin typeface="Arial Black" panose="020B0A04020102020204" pitchFamily="34" charset="0"/>
              </a:defRPr>
            </a:lvl1pPr>
            <a:lvl2pPr marL="457200" indent="0">
              <a:buNone/>
              <a:defRPr sz="4000">
                <a:latin typeface="Arial Black" panose="020B0A04020102020204" pitchFamily="34" charset="0"/>
              </a:defRPr>
            </a:lvl2pPr>
            <a:lvl3pPr marL="914400" indent="0">
              <a:buNone/>
              <a:defRPr sz="4000">
                <a:latin typeface="Arial Black" panose="020B0A04020102020204" pitchFamily="34" charset="0"/>
              </a:defRPr>
            </a:lvl3pPr>
            <a:lvl4pPr marL="1371600" indent="0">
              <a:buNone/>
              <a:defRPr sz="4000">
                <a:latin typeface="Arial Black" panose="020B0A04020102020204" pitchFamily="34" charset="0"/>
              </a:defRPr>
            </a:lvl4pPr>
            <a:lvl5pPr marL="1828800" indent="0">
              <a:buNone/>
              <a:defRPr sz="4000"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Presentation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B66270-9C6B-4D77-A901-191B3C3663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4023360"/>
            <a:ext cx="7770813" cy="38593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4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Presenter Name,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A46E0F-51AD-51A6-516A-E4174A3200BE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30586AD-294A-4FD9-67F5-8DEB7B1825D7}"/>
              </a:ext>
            </a:extLst>
          </p:cNvPr>
          <p:cNvGrpSpPr/>
          <p:nvPr userDrawn="1"/>
        </p:nvGrpSpPr>
        <p:grpSpPr>
          <a:xfrm>
            <a:off x="0" y="3566160"/>
            <a:ext cx="8389624" cy="0"/>
            <a:chOff x="0" y="3566160"/>
            <a:chExt cx="8389624" cy="0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9F14063-A460-4A96-EFC1-23426BBE761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36B93F6-4B5B-06E0-A473-BFED90AB74C2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B410772-0C36-E1EC-8439-67CD7817268C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E474B85-0092-7716-D89B-FDA13A096146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008220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white 0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D7598F1-34A6-ADDA-38A7-A6057F3CA1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731520"/>
            <a:ext cx="10963274" cy="5539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Header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7EDB0629-CD00-4579-97B2-BDB0EC5416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1645920"/>
            <a:ext cx="10963275" cy="198362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90214C-DFF3-8D20-A650-2A60D17D3429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DC13B2-2FA3-A585-D0AA-064366E4DD69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tx1"/>
                </a:solidFill>
              </a:rPr>
              <a:pPr algn="r"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1196733-05C2-7672-432E-F64492E5A92B}"/>
              </a:ext>
            </a:extLst>
          </p:cNvPr>
          <p:cNvGrpSpPr/>
          <p:nvPr userDrawn="1"/>
        </p:nvGrpSpPr>
        <p:grpSpPr>
          <a:xfrm>
            <a:off x="0" y="457200"/>
            <a:ext cx="12188952" cy="0"/>
            <a:chOff x="0" y="3566160"/>
            <a:chExt cx="8389624" cy="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7918A62-D145-6890-44F2-80FF1F7278F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7C301E9-EB70-E84F-54A1-5758D7CC25BB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70C6698-81AC-11F2-9419-31E327EE6F7D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701C920-A46C-CE8E-2FDF-C32FB799B7DC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238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- blue 01">
    <p:bg>
      <p:bgPr>
        <a:solidFill>
          <a:srgbClr val="005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871C78B1-1250-4F18-98C6-E6C4E8C012DE}"/>
              </a:ext>
            </a:extLst>
          </p:cNvPr>
          <p:cNvSpPr>
            <a:spLocks noChangeAspect="1"/>
          </p:cNvSpPr>
          <p:nvPr userDrawn="1"/>
        </p:nvSpPr>
        <p:spPr>
          <a:xfrm>
            <a:off x="3809998" y="1142998"/>
            <a:ext cx="4572000" cy="4572000"/>
          </a:xfrm>
          <a:prstGeom prst="ellipse">
            <a:avLst/>
          </a:prstGeom>
          <a:solidFill>
            <a:srgbClr val="1197CA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45BCB56-49BE-4F34-A724-F95F94693191}"/>
              </a:ext>
            </a:extLst>
          </p:cNvPr>
          <p:cNvSpPr/>
          <p:nvPr userDrawn="1"/>
        </p:nvSpPr>
        <p:spPr>
          <a:xfrm>
            <a:off x="4150566" y="1483567"/>
            <a:ext cx="3890865" cy="3890865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67D1F2-9986-488F-8673-9AEE2BEED8FB}"/>
              </a:ext>
            </a:extLst>
          </p:cNvPr>
          <p:cNvSpPr txBox="1"/>
          <p:nvPr userDrawn="1"/>
        </p:nvSpPr>
        <p:spPr>
          <a:xfrm>
            <a:off x="4966994" y="1543867"/>
            <a:ext cx="225800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>
                <a:solidFill>
                  <a:srgbClr val="005B93"/>
                </a:solidFill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5ED51E-9FF6-8C4E-1A8B-62A8C75AB35C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DDBE62-B026-D959-90E4-DB87B1E756D5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758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blu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5BD28FE-0B80-4930-A3FC-6C29D7A99252}"/>
              </a:ext>
            </a:extLst>
          </p:cNvPr>
          <p:cNvCxnSpPr>
            <a:cxnSpLocks/>
          </p:cNvCxnSpPr>
          <p:nvPr/>
        </p:nvCxnSpPr>
        <p:spPr>
          <a:xfrm>
            <a:off x="822960" y="2043113"/>
            <a:ext cx="4154243" cy="0"/>
          </a:xfrm>
          <a:prstGeom prst="line">
            <a:avLst/>
          </a:prstGeom>
          <a:ln w="38100">
            <a:solidFill>
              <a:srgbClr val="1197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19D6239-9960-4B02-B75E-7250ADF7135F}"/>
              </a:ext>
            </a:extLst>
          </p:cNvPr>
          <p:cNvCxnSpPr>
            <a:cxnSpLocks/>
          </p:cNvCxnSpPr>
          <p:nvPr/>
        </p:nvCxnSpPr>
        <p:spPr>
          <a:xfrm>
            <a:off x="871466" y="4873869"/>
            <a:ext cx="4154243" cy="0"/>
          </a:xfrm>
          <a:prstGeom prst="line">
            <a:avLst/>
          </a:prstGeom>
          <a:ln w="38100">
            <a:solidFill>
              <a:srgbClr val="1197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75E67D0-8642-D2BD-E475-B2F15497AF00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F2A2F-3425-7F16-5001-9441D96044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2960" y="2943463"/>
            <a:ext cx="4154243" cy="1107996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600">
                <a:latin typeface="Arial Black" panose="020B0A04020102020204" pitchFamily="34" charset="0"/>
              </a:defRPr>
            </a:lvl1pPr>
            <a:lvl2pPr marL="457200" indent="0">
              <a:buNone/>
              <a:defRPr sz="4000">
                <a:latin typeface="Arial Black" panose="020B0A04020102020204" pitchFamily="34" charset="0"/>
              </a:defRPr>
            </a:lvl2pPr>
            <a:lvl3pPr marL="914400" indent="0">
              <a:buNone/>
              <a:defRPr sz="4000">
                <a:latin typeface="Arial Black" panose="020B0A04020102020204" pitchFamily="34" charset="0"/>
              </a:defRPr>
            </a:lvl3pPr>
            <a:lvl4pPr marL="1371600" indent="0">
              <a:buNone/>
              <a:defRPr sz="4000">
                <a:latin typeface="Arial Black" panose="020B0A04020102020204" pitchFamily="34" charset="0"/>
              </a:defRPr>
            </a:lvl4pPr>
            <a:lvl5pPr marL="1828800" indent="0">
              <a:buNone/>
              <a:defRPr sz="4000"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Section Header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B532B3C-DC2D-1A78-2711-12F8F140647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6480" y="3283537"/>
            <a:ext cx="5404732" cy="38593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 sz="2400">
                <a:latin typeface="+mn-lt"/>
              </a:defRPr>
            </a:lvl1pPr>
            <a:lvl2pPr marL="457200" indent="0">
              <a:buNone/>
              <a:defRPr sz="4000">
                <a:latin typeface="Arial Black" panose="020B0A04020102020204" pitchFamily="34" charset="0"/>
              </a:defRPr>
            </a:lvl2pPr>
            <a:lvl3pPr marL="914400" indent="0">
              <a:buNone/>
              <a:defRPr sz="4000">
                <a:latin typeface="Arial Black" panose="020B0A04020102020204" pitchFamily="34" charset="0"/>
              </a:defRPr>
            </a:lvl3pPr>
            <a:lvl4pPr marL="1371600" indent="0">
              <a:buNone/>
              <a:defRPr sz="4000">
                <a:latin typeface="Arial Black" panose="020B0A04020102020204" pitchFamily="34" charset="0"/>
              </a:defRPr>
            </a:lvl4pPr>
            <a:lvl5pPr marL="1828800" indent="0">
              <a:buNone/>
              <a:defRPr sz="4000"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/>
              <a:t>Click to edit section 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258440-16BC-A06F-C1F0-C2253859E6CE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59BE79F-4279-A06F-30EF-52FC96E37AB9}"/>
              </a:ext>
            </a:extLst>
          </p:cNvPr>
          <p:cNvGrpSpPr/>
          <p:nvPr userDrawn="1"/>
        </p:nvGrpSpPr>
        <p:grpSpPr>
          <a:xfrm>
            <a:off x="0" y="457200"/>
            <a:ext cx="12188952" cy="0"/>
            <a:chOff x="0" y="3566160"/>
            <a:chExt cx="8389624" cy="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0FECC09-442C-DADD-6769-30B21DA98C1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DB51DF8-A43C-10DB-7F8F-D939B5C8330F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39A4A79-6D5B-BC0C-F2BB-285876170FCC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792987A-5443-1E88-A7A1-E262D13ABD7A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970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estions - white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871C78B1-1250-4F18-98C6-E6C4E8C012DE}"/>
              </a:ext>
            </a:extLst>
          </p:cNvPr>
          <p:cNvSpPr>
            <a:spLocks noChangeAspect="1"/>
          </p:cNvSpPr>
          <p:nvPr userDrawn="1"/>
        </p:nvSpPr>
        <p:spPr>
          <a:xfrm>
            <a:off x="3809998" y="1142998"/>
            <a:ext cx="4572000" cy="4572000"/>
          </a:xfrm>
          <a:prstGeom prst="ellipse">
            <a:avLst/>
          </a:prstGeom>
          <a:solidFill>
            <a:srgbClr val="1197CA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45BCB56-49BE-4F34-A724-F95F94693191}"/>
              </a:ext>
            </a:extLst>
          </p:cNvPr>
          <p:cNvSpPr/>
          <p:nvPr userDrawn="1"/>
        </p:nvSpPr>
        <p:spPr>
          <a:xfrm>
            <a:off x="4150566" y="1483567"/>
            <a:ext cx="3890865" cy="3890865"/>
          </a:xfrm>
          <a:prstGeom prst="ellipse">
            <a:avLst/>
          </a:prstGeom>
          <a:solidFill>
            <a:srgbClr val="005B9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67D1F2-9986-488F-8673-9AEE2BEED8FB}"/>
              </a:ext>
            </a:extLst>
          </p:cNvPr>
          <p:cNvSpPr txBox="1"/>
          <p:nvPr userDrawn="1"/>
        </p:nvSpPr>
        <p:spPr>
          <a:xfrm>
            <a:off x="4966994" y="1543867"/>
            <a:ext cx="225800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5ED51E-9FF6-8C4E-1A8B-62A8C75AB35C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DDBE62-B026-D959-90E4-DB87B1E756D5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rgbClr val="000000"/>
                </a:solidFill>
              </a:rPr>
              <a:pPr algn="r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73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- blue 01">
    <p:bg>
      <p:bgPr>
        <a:solidFill>
          <a:srgbClr val="005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032BA0-A802-EBD5-C003-B56374E5013C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CE4944-31A6-E5CD-8476-2793B39D9608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0F02F8-6BEA-3F1C-0D5E-884638809804}"/>
              </a:ext>
            </a:extLst>
          </p:cNvPr>
          <p:cNvSpPr/>
          <p:nvPr userDrawn="1"/>
        </p:nvSpPr>
        <p:spPr>
          <a:xfrm>
            <a:off x="996951" y="1016628"/>
            <a:ext cx="10236199" cy="4394199"/>
          </a:xfrm>
          <a:prstGeom prst="rect">
            <a:avLst/>
          </a:prstGeom>
          <a:noFill/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A2016E9-DC48-C7B6-194B-DD91AE6A43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98939" y="3052913"/>
            <a:ext cx="7892712" cy="321627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659D26-8853-9143-D1BD-054C667EA9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8731" t="25743" r="37517" b="57926"/>
          <a:stretch/>
        </p:blipFill>
        <p:spPr>
          <a:xfrm>
            <a:off x="471739" y="386886"/>
            <a:ext cx="1638651" cy="13185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EB4343-AC55-A24B-882A-4C77BDAA76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8731" t="25743" r="37517" b="57926"/>
          <a:stretch/>
        </p:blipFill>
        <p:spPr>
          <a:xfrm flipH="1" flipV="1">
            <a:off x="10111971" y="4720313"/>
            <a:ext cx="1638651" cy="131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131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lide - white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032BA0-A802-EBD5-C003-B56374E5013C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CE4944-31A6-E5CD-8476-2793B39D9608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rgbClr val="000000"/>
                </a:solidFill>
              </a:rPr>
              <a:pPr algn="r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0F02F8-6BEA-3F1C-0D5E-884638809804}"/>
              </a:ext>
            </a:extLst>
          </p:cNvPr>
          <p:cNvSpPr/>
          <p:nvPr userDrawn="1"/>
        </p:nvSpPr>
        <p:spPr>
          <a:xfrm>
            <a:off x="996951" y="1016628"/>
            <a:ext cx="10236199" cy="4394199"/>
          </a:xfrm>
          <a:prstGeom prst="rect">
            <a:avLst/>
          </a:prstGeom>
          <a:noFill/>
          <a:ln w="88900">
            <a:solidFill>
              <a:srgbClr val="005B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A2016E9-DC48-C7B6-194B-DD91AE6A43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98939" y="3052913"/>
            <a:ext cx="7892712" cy="321627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B7E49BE-41C5-7FE2-F553-1E51E16DF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8466" t="25555" r="37030" b="57996"/>
          <a:stretch/>
        </p:blipFill>
        <p:spPr>
          <a:xfrm>
            <a:off x="429593" y="339563"/>
            <a:ext cx="1723609" cy="13528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78AE8FB-ED0D-AE6B-7564-E5DE578B28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8466" t="25555" r="37030" b="57996"/>
          <a:stretch/>
        </p:blipFill>
        <p:spPr>
          <a:xfrm flipH="1" flipV="1">
            <a:off x="10066712" y="4726727"/>
            <a:ext cx="1723609" cy="135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718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white 01 - 4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882A1-048E-44DD-A605-4BE41C9FF1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731520"/>
            <a:ext cx="10963274" cy="5539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36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Header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BDF079-F9CB-2CF2-D888-42EE53A5C35D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DFEDAB-2B0C-751F-43E5-0B3F07BC0425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tx1"/>
                </a:solidFill>
              </a:rPr>
              <a:pPr algn="r"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73FE334-1851-1021-16A2-097DA101E970}"/>
              </a:ext>
            </a:extLst>
          </p:cNvPr>
          <p:cNvGrpSpPr/>
          <p:nvPr userDrawn="1"/>
        </p:nvGrpSpPr>
        <p:grpSpPr>
          <a:xfrm>
            <a:off x="0" y="6217920"/>
            <a:ext cx="12188952" cy="0"/>
            <a:chOff x="0" y="3566160"/>
            <a:chExt cx="8389624" cy="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F584C1E-54FA-BBAA-B5ED-E729E1CA320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991900B-44F2-96F0-0EF4-E7100F1583A0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D815DA7-61EA-4D37-56AE-F2C76D0892F0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6CEB9FF-C51C-D08B-4A70-2021895728C4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2691CFE-2482-21E8-7E73-DDB98E7ECE4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E0247C2-FEF4-DD39-BA40-B0F885AFCD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71545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9CC745E-ADD9-FD19-54C5-51828E06BB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03010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DB369897-CF49-220D-2F82-DBBC70A66D8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34474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322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ue 01 - 4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882A1-048E-44DD-A605-4BE41C9FF1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731520"/>
            <a:ext cx="10963274" cy="5539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3600">
                <a:latin typeface="Arial Black" panose="020B0A04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Header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B76F64-D820-4F9F-B9CE-1508B7C169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BDF079-F9CB-2CF2-D888-42EE53A5C35D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4C14F4-D4F1-ACD9-0223-69DA7C4BE68B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1D776D0-10F3-E892-6C61-29A083BB5153}"/>
              </a:ext>
            </a:extLst>
          </p:cNvPr>
          <p:cNvGrpSpPr/>
          <p:nvPr userDrawn="1"/>
        </p:nvGrpSpPr>
        <p:grpSpPr>
          <a:xfrm>
            <a:off x="0" y="6217920"/>
            <a:ext cx="12188952" cy="0"/>
            <a:chOff x="0" y="3566160"/>
            <a:chExt cx="8389624" cy="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DCE14E3-D0C2-320D-4263-6A19DD19F10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6EC5A0E-B23B-E19B-2B74-4F43B70F4699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1DB6ABA-17E3-F0D0-8AF1-73A1D4A4FC2F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82BD698-D428-B31E-19B6-5B57FA4A25D9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7A382222-D7DC-1BBC-257D-E3EE131021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71545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9D70333-137D-56CB-F32B-79EDDE28C5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03010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E79F1499-96BE-FE7C-79EE-6ED3C6EF373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34474" y="1645920"/>
            <a:ext cx="2468880" cy="3337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994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white 01 - 2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882A1-048E-44DD-A605-4BE41C9FF1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731520"/>
            <a:ext cx="10963274" cy="5539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Header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BDF079-F9CB-2CF2-D888-42EE53A5C35D}"/>
              </a:ext>
            </a:extLst>
          </p:cNvPr>
          <p:cNvSpPr txBox="1"/>
          <p:nvPr userDrawn="1"/>
        </p:nvSpPr>
        <p:spPr>
          <a:xfrm>
            <a:off x="457200" y="6400800"/>
            <a:ext cx="609437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 </a:t>
            </a:r>
            <a:fld id="{59C4EE24-1F73-49ED-8FEB-9CD49F5B3780}" type="datetimeyyyy">
              <a:rPr lang="en-US" sz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fld>
            <a:r>
              <a:rPr lang="en-US" sz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Vaya Health. All rights reserved.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DFEDAB-2B0C-751F-43E5-0B3F07BC0425}"/>
              </a:ext>
            </a:extLst>
          </p:cNvPr>
          <p:cNvSpPr txBox="1"/>
          <p:nvPr userDrawn="1"/>
        </p:nvSpPr>
        <p:spPr>
          <a:xfrm>
            <a:off x="10332720" y="6309360"/>
            <a:ext cx="10806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F1535CA-8CDE-40C0-9BF8-C7B6548565E0}" type="slidenum">
              <a:rPr lang="en-US" sz="1600" smtClean="0">
                <a:solidFill>
                  <a:schemeClr val="tx1"/>
                </a:solidFill>
              </a:rPr>
              <a:pPr algn="r"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73FE334-1851-1021-16A2-097DA101E970}"/>
              </a:ext>
            </a:extLst>
          </p:cNvPr>
          <p:cNvGrpSpPr/>
          <p:nvPr userDrawn="1"/>
        </p:nvGrpSpPr>
        <p:grpSpPr>
          <a:xfrm>
            <a:off x="0" y="6217920"/>
            <a:ext cx="12188952" cy="0"/>
            <a:chOff x="0" y="3566160"/>
            <a:chExt cx="8389624" cy="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F584C1E-54FA-BBAA-B5ED-E729E1CA320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66160"/>
              <a:ext cx="1041722" cy="0"/>
            </a:xfrm>
            <a:prstGeom prst="line">
              <a:avLst/>
            </a:prstGeom>
            <a:ln w="76200">
              <a:solidFill>
                <a:srgbClr val="008E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991900B-44F2-96F0-0EF4-E7100F1583A0}"/>
                </a:ext>
              </a:extLst>
            </p:cNvPr>
            <p:cNvCxnSpPr>
              <a:cxnSpLocks/>
            </p:cNvCxnSpPr>
            <p:nvPr/>
          </p:nvCxnSpPr>
          <p:spPr>
            <a:xfrm>
              <a:off x="1041722" y="3566160"/>
              <a:ext cx="5264458" cy="0"/>
            </a:xfrm>
            <a:prstGeom prst="line">
              <a:avLst/>
            </a:prstGeom>
            <a:ln w="76200">
              <a:solidFill>
                <a:srgbClr val="BEE4E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D815DA7-61EA-4D37-56AE-F2C76D0892F0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02" y="3566160"/>
              <a:ext cx="1041722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6CEB9FF-C51C-D08B-4A70-2021895728C4}"/>
                </a:ext>
              </a:extLst>
            </p:cNvPr>
            <p:cNvCxnSpPr>
              <a:cxnSpLocks/>
            </p:cNvCxnSpPr>
            <p:nvPr/>
          </p:nvCxnSpPr>
          <p:spPr>
            <a:xfrm>
              <a:off x="6282813" y="3566160"/>
              <a:ext cx="1065089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393DE04B-1C53-33BE-06D2-CF96F5E927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1645920"/>
            <a:ext cx="5120640" cy="198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5648BA9D-DB55-AE1F-F74E-C03A172E017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00800" y="1645920"/>
            <a:ext cx="5120640" cy="198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697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047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77" r:id="rId2"/>
    <p:sldLayoutId id="2147483660" r:id="rId3"/>
    <p:sldLayoutId id="2147483692" r:id="rId4"/>
    <p:sldLayoutId id="2147483676" r:id="rId5"/>
    <p:sldLayoutId id="2147483691" r:id="rId6"/>
    <p:sldLayoutId id="2147483681" r:id="rId7"/>
    <p:sldLayoutId id="2147483679" r:id="rId8"/>
    <p:sldLayoutId id="2147483673" r:id="rId9"/>
    <p:sldLayoutId id="2147483678" r:id="rId10"/>
    <p:sldLayoutId id="2147483680" r:id="rId11"/>
    <p:sldLayoutId id="2147483650" r:id="rId12"/>
    <p:sldLayoutId id="2147483687" r:id="rId13"/>
    <p:sldLayoutId id="2147483685" r:id="rId14"/>
    <p:sldLayoutId id="2147483684" r:id="rId15"/>
    <p:sldLayoutId id="2147483686" r:id="rId16"/>
    <p:sldLayoutId id="2147483674" r:id="rId17"/>
    <p:sldLayoutId id="2147483651" r:id="rId18"/>
    <p:sldLayoutId id="2147483689" r:id="rId19"/>
    <p:sldLayoutId id="2147483682" r:id="rId20"/>
    <p:sldLayoutId id="2147483688" r:id="rId21"/>
    <p:sldLayoutId id="2147483683" r:id="rId22"/>
    <p:sldLayoutId id="2147483653" r:id="rId23"/>
    <p:sldLayoutId id="2147483672" r:id="rId24"/>
    <p:sldLayoutId id="2147483671" r:id="rId25"/>
    <p:sldLayoutId id="2147483662" r:id="rId26"/>
    <p:sldLayoutId id="2147483690" r:id="rId27"/>
    <p:sldLayoutId id="2147483649" r:id="rId28"/>
    <p:sldLayoutId id="2147483675" r:id="rId29"/>
    <p:sldLayoutId id="2147483666" r:id="rId3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Arial Black" panose="020B0A040201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ms-mmdl.cms.gov/WMS/help/35/Instructions_TechnicalGuide_V3.6.pdf" TargetMode="External"/><Relationship Id="rId2" Type="http://schemas.openxmlformats.org/officeDocument/2006/relationships/hyperlink" Target="https://medicaid.ncdhhs.gov/providers/programs-and-services/behavioral-health-idd/nc-innovations-waiver#UPDATEAppendixKFlexibilitiesforInnovationsandTraumaticBrainInjuryApproved-Dec2023-2855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FB9F11-A520-5368-AF72-FBBF97B695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0080" y="2043350"/>
            <a:ext cx="7770499" cy="1107996"/>
          </a:xfrm>
        </p:spPr>
        <p:txBody>
          <a:bodyPr/>
          <a:lstStyle/>
          <a:p>
            <a:r>
              <a:rPr lang="en-US" sz="3600"/>
              <a:t>1915(c) Innovations Waiver Amendment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E26B92-A110-8AE9-F13B-5BBCA3DBA253}"/>
              </a:ext>
            </a:extLst>
          </p:cNvPr>
          <p:cNvSpPr txBox="1"/>
          <p:nvPr/>
        </p:nvSpPr>
        <p:spPr>
          <a:xfrm>
            <a:off x="640080" y="4175094"/>
            <a:ext cx="6578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Vaya Health Provider Advisory Council</a:t>
            </a:r>
          </a:p>
          <a:p>
            <a:r>
              <a:rPr lang="en-US" dirty="0">
                <a:solidFill>
                  <a:schemeClr val="bg1"/>
                </a:solidFill>
              </a:rPr>
              <a:t>Wednesday, January 17,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16FF68-1B5F-4AA7-E496-8CA979CFC575}"/>
              </a:ext>
            </a:extLst>
          </p:cNvPr>
          <p:cNvSpPr txBox="1"/>
          <p:nvPr/>
        </p:nvSpPr>
        <p:spPr>
          <a:xfrm>
            <a:off x="645787" y="4945225"/>
            <a:ext cx="3879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Melissa Hamm, Psy.D., LP</a:t>
            </a:r>
          </a:p>
          <a:p>
            <a:r>
              <a:rPr lang="en-US" dirty="0">
                <a:solidFill>
                  <a:schemeClr val="bg1"/>
                </a:solidFill>
              </a:rPr>
              <a:t>BH/IDD/TBI UM Clinical Director</a:t>
            </a:r>
          </a:p>
        </p:txBody>
      </p:sp>
    </p:spTree>
    <p:extLst>
      <p:ext uri="{BB962C8B-B14F-4D97-AF65-F5344CB8AC3E}">
        <p14:creationId xmlns:p14="http://schemas.microsoft.com/office/powerpoint/2010/main" val="199224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8FF457-495F-A639-B504-8CA7BDC03C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Appendix K Flexibilities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F8322-C3C9-9E8C-4254-35DAC797C0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80" y="1645920"/>
            <a:ext cx="10963275" cy="1983620"/>
          </a:xfrm>
        </p:spPr>
        <p:txBody>
          <a:bodyPr/>
          <a:lstStyle/>
          <a:p>
            <a:r>
              <a:rPr lang="en-US" dirty="0"/>
              <a:t>Appendix K Flexibilities will end Feb. 29, 2024</a:t>
            </a:r>
          </a:p>
          <a:p>
            <a:endParaRPr lang="en-US" dirty="0"/>
          </a:p>
          <a:p>
            <a:r>
              <a:rPr lang="en-US" dirty="0"/>
              <a:t>A new Innovations Waiver Amendment was approved by CMS to begin March 1, 2024</a:t>
            </a:r>
          </a:p>
          <a:p>
            <a:pPr lvl="1"/>
            <a:r>
              <a:rPr lang="en-US" dirty="0"/>
              <a:t>Some Appendix K Flexibilities are being made permanent in this amendment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17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F6E0F4-C0DF-D3ED-F657-B436C43DD9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Waiver Amendment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3FD35-F08D-A941-68FF-BAD15D9BFBD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81" y="1645920"/>
            <a:ext cx="10468904" cy="4430444"/>
          </a:xfrm>
        </p:spPr>
        <p:txBody>
          <a:bodyPr/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Increases annual budget limit </a:t>
            </a:r>
            <a:r>
              <a:rPr lang="en-US" dirty="0"/>
              <a:t>to</a:t>
            </a:r>
            <a:r>
              <a:rPr lang="en-US" dirty="0">
                <a:solidFill>
                  <a:schemeClr val="bg1"/>
                </a:solidFill>
              </a:rPr>
              <a:t> $184,000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Allows parents to provide Community Living and Supports (CLS) for their minor child up to 40 hours/week if the child has extraordinary needs. 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The CMS Technical Manual defines extraordinary needs as “Care exceeding the range of activities that a legally responsible individual would ordinarily perform in the household on behalf of a person without a disability or chronic illness of the same age, and which are necessary to assure the health and welfare of the participant and avoid institutionalization.” 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Increases the maximum number of hours </a:t>
            </a:r>
            <a:r>
              <a:rPr lang="en-US" dirty="0"/>
              <a:t>that can</a:t>
            </a:r>
            <a:r>
              <a:rPr lang="en-US" dirty="0">
                <a:solidFill>
                  <a:schemeClr val="bg1"/>
                </a:solidFill>
              </a:rPr>
              <a:t> be provided in the home by a Relative as Direct Support Employee (</a:t>
            </a:r>
            <a:r>
              <a:rPr lang="en-US" dirty="0" err="1">
                <a:solidFill>
                  <a:schemeClr val="bg1"/>
                </a:solidFill>
              </a:rPr>
              <a:t>RaDSE</a:t>
            </a:r>
            <a:r>
              <a:rPr lang="en-US" dirty="0">
                <a:solidFill>
                  <a:schemeClr val="bg1"/>
                </a:solidFill>
              </a:rPr>
              <a:t>) from fifty-six hours to eighty-four hours</a:t>
            </a:r>
          </a:p>
        </p:txBody>
      </p:sp>
    </p:spTree>
    <p:extLst>
      <p:ext uri="{BB962C8B-B14F-4D97-AF65-F5344CB8AC3E}">
        <p14:creationId xmlns:p14="http://schemas.microsoft.com/office/powerpoint/2010/main" val="1845083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B7F4DE-1D49-9697-B726-823E79979E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0080" y="407670"/>
            <a:ext cx="10963274" cy="553998"/>
          </a:xfrm>
        </p:spPr>
        <p:txBody>
          <a:bodyPr/>
          <a:lstStyle/>
          <a:p>
            <a:r>
              <a:rPr lang="en-US" dirty="0"/>
              <a:t>Waiver Amendment, Continued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4D10E-454B-4067-4F9B-2920A589BF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80" y="1480820"/>
            <a:ext cx="10963275" cy="4335289"/>
          </a:xfrm>
        </p:spPr>
        <p:txBody>
          <a:bodyPr/>
          <a:lstStyle/>
          <a:p>
            <a:r>
              <a:rPr lang="en-US" dirty="0"/>
              <a:t>Includes Home-delivered meals (up to seven meals per week/one per day)</a:t>
            </a:r>
          </a:p>
          <a:p>
            <a:endParaRPr lang="en-US" dirty="0"/>
          </a:p>
          <a:p>
            <a:r>
              <a:rPr lang="en-US" dirty="0"/>
              <a:t>Allows use of real time, two-way interactive audio, and video telehealth for the following services: </a:t>
            </a:r>
          </a:p>
          <a:p>
            <a:pPr lvl="1"/>
            <a:r>
              <a:rPr lang="en-US" dirty="0"/>
              <a:t>Community Living and Support</a:t>
            </a:r>
          </a:p>
          <a:p>
            <a:pPr lvl="1"/>
            <a:r>
              <a:rPr lang="en-US" dirty="0"/>
              <a:t>Day Support</a:t>
            </a:r>
          </a:p>
          <a:p>
            <a:pPr lvl="1"/>
            <a:r>
              <a:rPr lang="en-US" dirty="0"/>
              <a:t>Supported Employment</a:t>
            </a:r>
          </a:p>
          <a:p>
            <a:pPr lvl="1"/>
            <a:r>
              <a:rPr lang="en-US" dirty="0"/>
              <a:t>Supported </a:t>
            </a:r>
            <a:r>
              <a:rPr lang="en-US"/>
              <a:t>Living and Community </a:t>
            </a:r>
            <a:r>
              <a:rPr lang="en-US" dirty="0"/>
              <a:t>Networking to be delivered via telehealth.</a:t>
            </a:r>
          </a:p>
          <a:p>
            <a:endParaRPr lang="en-US" dirty="0"/>
          </a:p>
          <a:p>
            <a:r>
              <a:rPr lang="en-US" dirty="0"/>
              <a:t>Allows members to receive services in alternative locations: hotel, shelter, church or alternative facility-based settings under specific circumstances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84085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B7F4DE-1D49-9697-B726-823E79979E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Waiver Amendment, Continued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4D10E-454B-4067-4F9B-2920A589BF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80" y="1645920"/>
            <a:ext cx="10963275" cy="2673296"/>
          </a:xfrm>
        </p:spPr>
        <p:txBody>
          <a:bodyPr/>
          <a:lstStyle/>
          <a:p>
            <a:r>
              <a:rPr lang="en-US" dirty="0"/>
              <a:t>Removes the requirement for members to attend Day Supports once per week</a:t>
            </a:r>
          </a:p>
          <a:p>
            <a:endParaRPr lang="en-US" dirty="0"/>
          </a:p>
          <a:p>
            <a:r>
              <a:rPr lang="en-US" dirty="0"/>
              <a:t>Allows Supported Living to be provided by relatives</a:t>
            </a:r>
          </a:p>
          <a:p>
            <a:endParaRPr lang="en-US" dirty="0"/>
          </a:p>
          <a:p>
            <a:r>
              <a:rPr lang="en-US" dirty="0"/>
              <a:t>Restricts availability of Community Navigator service to members who self-direct one or more of their services through the Agency With Choice or Employer Of Record model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2110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B7F4DE-1D49-9697-B726-823E79979E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Questions Outstanding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4D10E-454B-4067-4F9B-2920A589BF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80" y="1645920"/>
            <a:ext cx="10963275" cy="4258345"/>
          </a:xfrm>
        </p:spPr>
        <p:txBody>
          <a:bodyPr/>
          <a:lstStyle/>
          <a:p>
            <a:r>
              <a:rPr lang="en-US" dirty="0"/>
              <a:t>Real time, two-way interactive audio, and video telehealth for Community Living Support</a:t>
            </a:r>
          </a:p>
          <a:p>
            <a:pPr lvl="1"/>
            <a:r>
              <a:rPr lang="en-US" dirty="0"/>
              <a:t>Are there limitations on how much service may be provided using this flexibility?</a:t>
            </a:r>
          </a:p>
          <a:p>
            <a:endParaRPr lang="en-US" dirty="0"/>
          </a:p>
          <a:p>
            <a:r>
              <a:rPr lang="en-US" dirty="0"/>
              <a:t>Relatives providing Supported Living </a:t>
            </a:r>
          </a:p>
          <a:p>
            <a:pPr lvl="1"/>
            <a:r>
              <a:rPr lang="en-US" dirty="0"/>
              <a:t>Which relatives may provide this service and in what circumstances? There are limitations in Clinical Coverage Policy 8P</a:t>
            </a:r>
          </a:p>
          <a:p>
            <a:endParaRPr lang="en-US" dirty="0"/>
          </a:p>
          <a:p>
            <a:r>
              <a:rPr lang="en-US" dirty="0"/>
              <a:t>Alternative service locations: hotel, shelter, church or alternative facility-based settings under specific circumstances.</a:t>
            </a:r>
          </a:p>
          <a:p>
            <a:pPr lvl="1"/>
            <a:r>
              <a:rPr lang="en-US" dirty="0"/>
              <a:t>What are the specific circumstances and which locations specifically are allowed?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99536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406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FFFD0B-A222-5B04-9287-659964CAC0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5A332-7759-33A9-C45E-C9244958C4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80" y="1645920"/>
            <a:ext cx="10963275" cy="32162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 Innovations Waiver | NC Medicaid (ncdhhs.gov)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F52CE3-7D15-9C67-F146-F2CB96089B67}"/>
              </a:ext>
            </a:extLst>
          </p:cNvPr>
          <p:cNvSpPr txBox="1"/>
          <p:nvPr/>
        </p:nvSpPr>
        <p:spPr>
          <a:xfrm>
            <a:off x="551303" y="2209002"/>
            <a:ext cx="87467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CMS Technical Manual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5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FE121C-DDB6-83CD-AFE6-3DB87893FE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80" y="3951843"/>
            <a:ext cx="7770813" cy="38593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2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2eb605a-aed9-488d-95ba-c10b68caf489">
      <Terms xmlns="http://schemas.microsoft.com/office/infopath/2007/PartnerControls"/>
    </lcf76f155ced4ddcb4097134ff3c332f>
    <TaxCatchAll xmlns="09d7afb4-00c1-4be8-9525-f77ec6ae2da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CE9230DCA6CF4CAAC4F4A69CC65D8F" ma:contentTypeVersion="17" ma:contentTypeDescription="Create a new document." ma:contentTypeScope="" ma:versionID="551f534ec158fb8570bdf509a4297219">
  <xsd:schema xmlns:xsd="http://www.w3.org/2001/XMLSchema" xmlns:xs="http://www.w3.org/2001/XMLSchema" xmlns:p="http://schemas.microsoft.com/office/2006/metadata/properties" xmlns:ns2="a2eb605a-aed9-488d-95ba-c10b68caf489" xmlns:ns3="09d7afb4-00c1-4be8-9525-f77ec6ae2dad" targetNamespace="http://schemas.microsoft.com/office/2006/metadata/properties" ma:root="true" ma:fieldsID="cadb0de8c1dbae6a087e5d2b33b7618c" ns2:_="" ns3:_="">
    <xsd:import namespace="a2eb605a-aed9-488d-95ba-c10b68caf489"/>
    <xsd:import namespace="09d7afb4-00c1-4be8-9525-f77ec6ae2d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eb605a-aed9-488d-95ba-c10b68caf4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c3af06a-2cdc-4ef1-bf8c-0252ab71a0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d7afb4-00c1-4be8-9525-f77ec6ae2da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34005dab-6e1a-48b6-b4e2-ff4a83879703}" ma:internalName="TaxCatchAll" ma:showField="CatchAllData" ma:web="09d7afb4-00c1-4be8-9525-f77ec6ae2d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0829FA-12A4-417D-ABF7-4992207D7F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CD2452-8E59-43FD-AA1C-E1B38B30E21A}">
  <ds:schemaRefs>
    <ds:schemaRef ds:uri="09d7afb4-00c1-4be8-9525-f77ec6ae2dad"/>
    <ds:schemaRef ds:uri="a2eb605a-aed9-488d-95ba-c10b68caf48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FA2AD32-0AFC-4D5A-BD89-B9D8BB3F7FCA}">
  <ds:schemaRefs>
    <ds:schemaRef ds:uri="09d7afb4-00c1-4be8-9525-f77ec6ae2dad"/>
    <ds:schemaRef ds:uri="a2eb605a-aed9-488d-95ba-c10b68caf48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424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Shamika Howard</dc:creator>
  <cp:lastModifiedBy>Melissa Hamm</cp:lastModifiedBy>
  <cp:revision>2</cp:revision>
  <dcterms:created xsi:type="dcterms:W3CDTF">2023-01-17T16:07:25Z</dcterms:created>
  <dcterms:modified xsi:type="dcterms:W3CDTF">2024-01-17T15:02:00Z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0x0101001CCE9230DCA6CF4CAAC4F4A69CC65D8F</vt:lpwstr>
  </property>
  <property fmtid="{D5CDD505-2E9C-101B-9397-08002B2CF9AE}" pid="3" name="MediaServiceImageTags">
    <vt:lpwstr/>
  </property>
</Properties>
</file>