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63" r:id="rId5"/>
    <p:sldId id="3021" r:id="rId6"/>
    <p:sldId id="3037" r:id="rId7"/>
    <p:sldId id="3038" r:id="rId8"/>
    <p:sldId id="3050" r:id="rId9"/>
    <p:sldId id="3051" r:id="rId10"/>
    <p:sldId id="3060" r:id="rId11"/>
    <p:sldId id="3047" r:id="rId12"/>
    <p:sldId id="3048" r:id="rId13"/>
    <p:sldId id="3054" r:id="rId14"/>
    <p:sldId id="3055" r:id="rId15"/>
    <p:sldId id="3079" r:id="rId16"/>
    <p:sldId id="3080" r:id="rId17"/>
    <p:sldId id="3049" r:id="rId18"/>
    <p:sldId id="3078" r:id="rId19"/>
    <p:sldId id="3077" r:id="rId20"/>
    <p:sldId id="317"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E53AB-D897-4C7F-8BB3-7096D9C63F8D}" v="5" dt="2024-01-16T20:32:16.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5226" autoAdjust="0"/>
  </p:normalViewPr>
  <p:slideViewPr>
    <p:cSldViewPr snapToGrid="0">
      <p:cViewPr varScale="1">
        <p:scale>
          <a:sx n="159" d="100"/>
          <a:sy n="159" d="100"/>
        </p:scale>
        <p:origin x="250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94799-ADFB-477A-8210-FC281A4E104D}"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6951D-EF45-465D-8374-2E73A20B68FD}" type="slidenum">
              <a:rPr lang="en-US" smtClean="0"/>
              <a:t>‹#›</a:t>
            </a:fld>
            <a:endParaRPr lang="en-US"/>
          </a:p>
        </p:txBody>
      </p:sp>
    </p:spTree>
    <p:extLst>
      <p:ext uri="{BB962C8B-B14F-4D97-AF65-F5344CB8AC3E}">
        <p14:creationId xmlns:p14="http://schemas.microsoft.com/office/powerpoint/2010/main" val="221591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ECD4A1-1540-47A0-80F7-55ECDA8BFB08}" type="slidenum">
              <a:rPr lang="en-US" smtClean="0"/>
              <a:t>14</a:t>
            </a:fld>
            <a:endParaRPr lang="en-US"/>
          </a:p>
        </p:txBody>
      </p:sp>
    </p:spTree>
    <p:extLst>
      <p:ext uri="{BB962C8B-B14F-4D97-AF65-F5344CB8AC3E}">
        <p14:creationId xmlns:p14="http://schemas.microsoft.com/office/powerpoint/2010/main" val="381267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ECD4A1-1540-47A0-80F7-55ECDA8BFB08}" type="slidenum">
              <a:rPr lang="en-US" smtClean="0"/>
              <a:t>15</a:t>
            </a:fld>
            <a:endParaRPr lang="en-US"/>
          </a:p>
        </p:txBody>
      </p:sp>
    </p:spTree>
    <p:extLst>
      <p:ext uri="{BB962C8B-B14F-4D97-AF65-F5344CB8AC3E}">
        <p14:creationId xmlns:p14="http://schemas.microsoft.com/office/powerpoint/2010/main" val="46486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ECD4A1-1540-47A0-80F7-55ECDA8BFB08}" type="slidenum">
              <a:rPr lang="en-US" smtClean="0"/>
              <a:t>16</a:t>
            </a:fld>
            <a:endParaRPr lang="en-US"/>
          </a:p>
        </p:txBody>
      </p:sp>
    </p:spTree>
    <p:extLst>
      <p:ext uri="{BB962C8B-B14F-4D97-AF65-F5344CB8AC3E}">
        <p14:creationId xmlns:p14="http://schemas.microsoft.com/office/powerpoint/2010/main" val="3579458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hank You_white 01">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7B66270-9C6B-4D77-A901-191B3C366398}"/>
              </a:ext>
            </a:extLst>
          </p:cNvPr>
          <p:cNvSpPr>
            <a:spLocks noGrp="1"/>
          </p:cNvSpPr>
          <p:nvPr>
            <p:ph type="body" sz="quarter" idx="11" hasCustomPrompt="1"/>
          </p:nvPr>
        </p:nvSpPr>
        <p:spPr>
          <a:xfrm>
            <a:off x="640080" y="3748710"/>
            <a:ext cx="7770813" cy="792205"/>
          </a:xfrm>
          <a:prstGeom prst="rect">
            <a:avLst/>
          </a:prstGeom>
        </p:spPr>
        <p:txBody>
          <a:bodyPr lIns="0" tIns="0" rIns="0" bIns="0" anchor="ctr">
            <a:spAutoFit/>
          </a:bodyPr>
          <a:lstStyle>
            <a:lvl1pPr marL="0" indent="0">
              <a:lnSpc>
                <a:spcPct val="110000"/>
              </a:lnSpc>
              <a:spcBef>
                <a:spcPts val="0"/>
              </a:spcBef>
              <a:spcAft>
                <a:spcPts val="600"/>
              </a:spcAft>
              <a:buNone/>
              <a:defRPr sz="2400">
                <a:solidFill>
                  <a:schemeClr val="tx1"/>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add contact info – include name/title (if appropriate), department/team name, email address, and phone number</a:t>
            </a:r>
          </a:p>
        </p:txBody>
      </p:sp>
      <p:sp>
        <p:nvSpPr>
          <p:cNvPr id="4" name="TextBox 3">
            <a:extLst>
              <a:ext uri="{FF2B5EF4-FFF2-40B4-BE49-F238E27FC236}">
                <a16:creationId xmlns:a16="http://schemas.microsoft.com/office/drawing/2014/main" id="{37A46E0F-51AD-51A6-516A-E4174A3200BE}"/>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tx1"/>
              </a:solidFill>
            </a:endParaRPr>
          </a:p>
        </p:txBody>
      </p:sp>
      <p:sp>
        <p:nvSpPr>
          <p:cNvPr id="6" name="TextBox 5">
            <a:extLst>
              <a:ext uri="{FF2B5EF4-FFF2-40B4-BE49-F238E27FC236}">
                <a16:creationId xmlns:a16="http://schemas.microsoft.com/office/drawing/2014/main" id="{A6728F41-27DA-AC39-5F03-E78D4F450D2D}"/>
              </a:ext>
            </a:extLst>
          </p:cNvPr>
          <p:cNvSpPr txBox="1"/>
          <p:nvPr userDrawn="1"/>
        </p:nvSpPr>
        <p:spPr>
          <a:xfrm>
            <a:off x="640080" y="2676287"/>
            <a:ext cx="3114797" cy="615553"/>
          </a:xfrm>
          <a:prstGeom prst="rect">
            <a:avLst/>
          </a:prstGeom>
          <a:noFill/>
        </p:spPr>
        <p:txBody>
          <a:bodyPr wrap="square" lIns="0" tIns="0" rIns="0" bIns="0" rtlCol="0">
            <a:spAutoFit/>
          </a:bodyPr>
          <a:lstStyle/>
          <a:p>
            <a:r>
              <a:rPr lang="en-US" sz="4000">
                <a:solidFill>
                  <a:schemeClr val="tx1"/>
                </a:solidFill>
                <a:latin typeface="Arial Black" panose="020B0A04020102020204" pitchFamily="34" charset="0"/>
              </a:rPr>
              <a:t>Thank You</a:t>
            </a:r>
          </a:p>
        </p:txBody>
      </p:sp>
      <p:grpSp>
        <p:nvGrpSpPr>
          <p:cNvPr id="8" name="Group 7">
            <a:extLst>
              <a:ext uri="{FF2B5EF4-FFF2-40B4-BE49-F238E27FC236}">
                <a16:creationId xmlns:a16="http://schemas.microsoft.com/office/drawing/2014/main" id="{4BF02D30-D905-B22F-7FD1-269B1D8E61D6}"/>
              </a:ext>
            </a:extLst>
          </p:cNvPr>
          <p:cNvGrpSpPr/>
          <p:nvPr userDrawn="1"/>
        </p:nvGrpSpPr>
        <p:grpSpPr>
          <a:xfrm>
            <a:off x="0" y="3566160"/>
            <a:ext cx="8389624" cy="0"/>
            <a:chOff x="0" y="3566160"/>
            <a:chExt cx="8389624" cy="0"/>
          </a:xfrm>
        </p:grpSpPr>
        <p:cxnSp>
          <p:nvCxnSpPr>
            <p:cNvPr id="9" name="Straight Connector 8">
              <a:extLst>
                <a:ext uri="{FF2B5EF4-FFF2-40B4-BE49-F238E27FC236}">
                  <a16:creationId xmlns:a16="http://schemas.microsoft.com/office/drawing/2014/main" id="{C1A13743-E44E-4536-2EB5-D96608FC140E}"/>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C0554F7-D8C4-0A9B-BFBE-BB4D105CC42C}"/>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EF3A08-DA0D-BCAF-29BD-04C419C2EDAB}"/>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B99164-47C4-E1F8-B4F0-007F05493DC3}"/>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F1EB20F6-3E33-E4EE-13B7-1C98EC0DD5C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422956" y="5303520"/>
            <a:ext cx="2284507" cy="1156199"/>
          </a:xfrm>
          <a:prstGeom prst="rect">
            <a:avLst/>
          </a:prstGeom>
        </p:spPr>
      </p:pic>
    </p:spTree>
    <p:extLst>
      <p:ext uri="{BB962C8B-B14F-4D97-AF65-F5344CB8AC3E}">
        <p14:creationId xmlns:p14="http://schemas.microsoft.com/office/powerpoint/2010/main" val="211375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blue 01 - 2col">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A882A1-048E-44DD-A605-4BE41C9FF1FA}"/>
              </a:ext>
            </a:extLst>
          </p:cNvPr>
          <p:cNvSpPr>
            <a:spLocks noGrp="1"/>
          </p:cNvSpPr>
          <p:nvPr>
            <p:ph type="body" sz="quarter" idx="10" hasCustomPrompt="1"/>
          </p:nvPr>
        </p:nvSpPr>
        <p:spPr>
          <a:xfrm>
            <a:off x="640080" y="731520"/>
            <a:ext cx="10963274" cy="553998"/>
          </a:xfrm>
          <a:prstGeom prst="rect">
            <a:avLst/>
          </a:prstGeom>
        </p:spPr>
        <p:txBody>
          <a:bodyPr lIns="0" tIns="0" rIns="0" bIns="0">
            <a:spAutoFit/>
          </a:bodyPr>
          <a:lstStyle>
            <a:lvl1pPr marL="0" indent="0">
              <a:lnSpc>
                <a:spcPct val="100000"/>
              </a:lnSpc>
              <a:buNone/>
              <a:defRPr sz="3600">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5" name="Text Placeholder 4">
            <a:extLst>
              <a:ext uri="{FF2B5EF4-FFF2-40B4-BE49-F238E27FC236}">
                <a16:creationId xmlns:a16="http://schemas.microsoft.com/office/drawing/2014/main" id="{1AB76F64-D820-4F9F-B9CE-1508B7C169BA}"/>
              </a:ext>
            </a:extLst>
          </p:cNvPr>
          <p:cNvSpPr>
            <a:spLocks noGrp="1"/>
          </p:cNvSpPr>
          <p:nvPr>
            <p:ph type="body" sz="quarter" idx="11" hasCustomPrompt="1"/>
          </p:nvPr>
        </p:nvSpPr>
        <p:spPr>
          <a:xfrm>
            <a:off x="640080" y="1645920"/>
            <a:ext cx="5120640" cy="1983620"/>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7CBDF079-F9CB-2CF2-D888-42EE53A5C35D}"/>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bg1"/>
              </a:solidFill>
            </a:endParaRPr>
          </a:p>
        </p:txBody>
      </p:sp>
      <p:sp>
        <p:nvSpPr>
          <p:cNvPr id="7" name="TextBox 6">
            <a:extLst>
              <a:ext uri="{FF2B5EF4-FFF2-40B4-BE49-F238E27FC236}">
                <a16:creationId xmlns:a16="http://schemas.microsoft.com/office/drawing/2014/main" id="{F14C14F4-D4F1-ACD9-0223-69DA7C4BE68B}"/>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bg1"/>
                </a:solidFill>
              </a:rPr>
              <a:pPr algn="r"/>
              <a:t>‹#›</a:t>
            </a:fld>
            <a:endParaRPr lang="en-US">
              <a:solidFill>
                <a:schemeClr val="bg1"/>
              </a:solidFill>
            </a:endParaRPr>
          </a:p>
        </p:txBody>
      </p:sp>
      <p:grpSp>
        <p:nvGrpSpPr>
          <p:cNvPr id="8" name="Group 7">
            <a:extLst>
              <a:ext uri="{FF2B5EF4-FFF2-40B4-BE49-F238E27FC236}">
                <a16:creationId xmlns:a16="http://schemas.microsoft.com/office/drawing/2014/main" id="{31D776D0-10F3-E892-6C61-29A083BB5153}"/>
              </a:ext>
            </a:extLst>
          </p:cNvPr>
          <p:cNvGrpSpPr/>
          <p:nvPr userDrawn="1"/>
        </p:nvGrpSpPr>
        <p:grpSpPr>
          <a:xfrm>
            <a:off x="0" y="6217920"/>
            <a:ext cx="12188952" cy="0"/>
            <a:chOff x="0" y="3566160"/>
            <a:chExt cx="8389624" cy="0"/>
          </a:xfrm>
        </p:grpSpPr>
        <p:cxnSp>
          <p:nvCxnSpPr>
            <p:cNvPr id="9" name="Straight Connector 8">
              <a:extLst>
                <a:ext uri="{FF2B5EF4-FFF2-40B4-BE49-F238E27FC236}">
                  <a16:creationId xmlns:a16="http://schemas.microsoft.com/office/drawing/2014/main" id="{0DCE14E3-D0C2-320D-4263-6A19DD19F107}"/>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EC5A0E-B23B-E19B-2B74-4F43B70F4699}"/>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DB6ABA-17E3-F0D0-8AF1-73A1D4A4FC2F}"/>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2BD698-D428-B31E-19B6-5B57FA4A25D9}"/>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6" name="Text Placeholder 4">
            <a:extLst>
              <a:ext uri="{FF2B5EF4-FFF2-40B4-BE49-F238E27FC236}">
                <a16:creationId xmlns:a16="http://schemas.microsoft.com/office/drawing/2014/main" id="{9957210D-476A-27D9-8BBC-E033E8408939}"/>
              </a:ext>
            </a:extLst>
          </p:cNvPr>
          <p:cNvSpPr>
            <a:spLocks noGrp="1"/>
          </p:cNvSpPr>
          <p:nvPr>
            <p:ph type="body" sz="quarter" idx="12" hasCustomPrompt="1"/>
          </p:nvPr>
        </p:nvSpPr>
        <p:spPr>
          <a:xfrm>
            <a:off x="6400800" y="1645920"/>
            <a:ext cx="5120640" cy="1983620"/>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289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white 01">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A882A1-048E-44DD-A605-4BE41C9FF1FA}"/>
              </a:ext>
            </a:extLst>
          </p:cNvPr>
          <p:cNvSpPr>
            <a:spLocks noGrp="1"/>
          </p:cNvSpPr>
          <p:nvPr>
            <p:ph type="body" sz="quarter" idx="10" hasCustomPrompt="1"/>
          </p:nvPr>
        </p:nvSpPr>
        <p:spPr>
          <a:xfrm>
            <a:off x="640080" y="731520"/>
            <a:ext cx="10963274" cy="553998"/>
          </a:xfrm>
          <a:prstGeom prst="rect">
            <a:avLst/>
          </a:prstGeom>
        </p:spPr>
        <p:txBody>
          <a:bodyPr lIns="0" tIns="0" rIns="0" bIns="0">
            <a:spAutoFit/>
          </a:bodyPr>
          <a:lstStyle>
            <a:lvl1pPr marL="0" indent="0">
              <a:lnSpc>
                <a:spcPct val="100000"/>
              </a:lnSpc>
              <a:buNone/>
              <a:defRPr sz="3600">
                <a:solidFill>
                  <a:schemeClr val="tx1"/>
                </a:solidFill>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5" name="Text Placeholder 4">
            <a:extLst>
              <a:ext uri="{FF2B5EF4-FFF2-40B4-BE49-F238E27FC236}">
                <a16:creationId xmlns:a16="http://schemas.microsoft.com/office/drawing/2014/main" id="{1AB76F64-D820-4F9F-B9CE-1508B7C169BA}"/>
              </a:ext>
            </a:extLst>
          </p:cNvPr>
          <p:cNvSpPr>
            <a:spLocks noGrp="1"/>
          </p:cNvSpPr>
          <p:nvPr>
            <p:ph type="body" sz="quarter" idx="11" hasCustomPrompt="1"/>
          </p:nvPr>
        </p:nvSpPr>
        <p:spPr>
          <a:xfrm>
            <a:off x="640080" y="1645920"/>
            <a:ext cx="10963275" cy="1983620"/>
          </a:xfrm>
          <a:prstGeom prst="rect">
            <a:avLst/>
          </a:prstGeom>
        </p:spPr>
        <p:txBody>
          <a:bodyPr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7CBDF079-F9CB-2CF2-D888-42EE53A5C35D}"/>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tx1"/>
              </a:solidFill>
            </a:endParaRPr>
          </a:p>
        </p:txBody>
      </p:sp>
      <p:sp>
        <p:nvSpPr>
          <p:cNvPr id="4" name="TextBox 3">
            <a:extLst>
              <a:ext uri="{FF2B5EF4-FFF2-40B4-BE49-F238E27FC236}">
                <a16:creationId xmlns:a16="http://schemas.microsoft.com/office/drawing/2014/main" id="{B8DFEDAB-2B0C-751F-43E5-0B3F07BC0425}"/>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tx1"/>
                </a:solidFill>
              </a:rPr>
              <a:pPr algn="r"/>
              <a:t>‹#›</a:t>
            </a:fld>
            <a:endParaRPr lang="en-US">
              <a:solidFill>
                <a:schemeClr val="tx1"/>
              </a:solidFill>
            </a:endParaRPr>
          </a:p>
        </p:txBody>
      </p:sp>
      <p:grpSp>
        <p:nvGrpSpPr>
          <p:cNvPr id="6" name="Group 5">
            <a:extLst>
              <a:ext uri="{FF2B5EF4-FFF2-40B4-BE49-F238E27FC236}">
                <a16:creationId xmlns:a16="http://schemas.microsoft.com/office/drawing/2014/main" id="{D73FE334-1851-1021-16A2-097DA101E970}"/>
              </a:ext>
            </a:extLst>
          </p:cNvPr>
          <p:cNvGrpSpPr/>
          <p:nvPr userDrawn="1"/>
        </p:nvGrpSpPr>
        <p:grpSpPr>
          <a:xfrm>
            <a:off x="0" y="6217920"/>
            <a:ext cx="12188952" cy="0"/>
            <a:chOff x="0" y="3566160"/>
            <a:chExt cx="8389624" cy="0"/>
          </a:xfrm>
        </p:grpSpPr>
        <p:cxnSp>
          <p:nvCxnSpPr>
            <p:cNvPr id="12" name="Straight Connector 11">
              <a:extLst>
                <a:ext uri="{FF2B5EF4-FFF2-40B4-BE49-F238E27FC236}">
                  <a16:creationId xmlns:a16="http://schemas.microsoft.com/office/drawing/2014/main" id="{7F584C1E-54FA-BBAA-B5ED-E729E1CA3209}"/>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991900B-44F2-96F0-0EF4-E7100F1583A0}"/>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D815DA7-61EA-4D37-56AE-F2C76D0892F0}"/>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6CEB9FF-C51C-D08B-4A70-2021895728C4}"/>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9125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blue 0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A882A1-048E-44DD-A605-4BE41C9FF1FA}"/>
              </a:ext>
            </a:extLst>
          </p:cNvPr>
          <p:cNvSpPr>
            <a:spLocks noGrp="1"/>
          </p:cNvSpPr>
          <p:nvPr>
            <p:ph type="body" sz="quarter" idx="10" hasCustomPrompt="1"/>
          </p:nvPr>
        </p:nvSpPr>
        <p:spPr>
          <a:xfrm>
            <a:off x="640080" y="731520"/>
            <a:ext cx="10963274" cy="553998"/>
          </a:xfrm>
          <a:prstGeom prst="rect">
            <a:avLst/>
          </a:prstGeom>
        </p:spPr>
        <p:txBody>
          <a:bodyPr lIns="0" tIns="0" rIns="0" bIns="0">
            <a:spAutoFit/>
          </a:bodyPr>
          <a:lstStyle>
            <a:lvl1pPr marL="0" indent="0">
              <a:lnSpc>
                <a:spcPct val="100000"/>
              </a:lnSpc>
              <a:buNone/>
              <a:defRPr sz="3600">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5" name="Text Placeholder 4">
            <a:extLst>
              <a:ext uri="{FF2B5EF4-FFF2-40B4-BE49-F238E27FC236}">
                <a16:creationId xmlns:a16="http://schemas.microsoft.com/office/drawing/2014/main" id="{1AB76F64-D820-4F9F-B9CE-1508B7C169BA}"/>
              </a:ext>
            </a:extLst>
          </p:cNvPr>
          <p:cNvSpPr>
            <a:spLocks noGrp="1"/>
          </p:cNvSpPr>
          <p:nvPr>
            <p:ph type="body" sz="quarter" idx="11" hasCustomPrompt="1"/>
          </p:nvPr>
        </p:nvSpPr>
        <p:spPr>
          <a:xfrm>
            <a:off x="640080" y="1645920"/>
            <a:ext cx="10963275" cy="1983620"/>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7CBDF079-F9CB-2CF2-D888-42EE53A5C35D}"/>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bg1"/>
              </a:solidFill>
            </a:endParaRPr>
          </a:p>
        </p:txBody>
      </p:sp>
      <p:sp>
        <p:nvSpPr>
          <p:cNvPr id="7" name="TextBox 6">
            <a:extLst>
              <a:ext uri="{FF2B5EF4-FFF2-40B4-BE49-F238E27FC236}">
                <a16:creationId xmlns:a16="http://schemas.microsoft.com/office/drawing/2014/main" id="{F14C14F4-D4F1-ACD9-0223-69DA7C4BE68B}"/>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bg1"/>
                </a:solidFill>
              </a:rPr>
              <a:pPr algn="r"/>
              <a:t>‹#›</a:t>
            </a:fld>
            <a:endParaRPr lang="en-US">
              <a:solidFill>
                <a:schemeClr val="bg1"/>
              </a:solidFill>
            </a:endParaRPr>
          </a:p>
        </p:txBody>
      </p:sp>
      <p:grpSp>
        <p:nvGrpSpPr>
          <p:cNvPr id="8" name="Group 7">
            <a:extLst>
              <a:ext uri="{FF2B5EF4-FFF2-40B4-BE49-F238E27FC236}">
                <a16:creationId xmlns:a16="http://schemas.microsoft.com/office/drawing/2014/main" id="{31D776D0-10F3-E892-6C61-29A083BB5153}"/>
              </a:ext>
            </a:extLst>
          </p:cNvPr>
          <p:cNvGrpSpPr/>
          <p:nvPr userDrawn="1"/>
        </p:nvGrpSpPr>
        <p:grpSpPr>
          <a:xfrm>
            <a:off x="0" y="6217920"/>
            <a:ext cx="12188952" cy="0"/>
            <a:chOff x="0" y="3566160"/>
            <a:chExt cx="8389624" cy="0"/>
          </a:xfrm>
        </p:grpSpPr>
        <p:cxnSp>
          <p:nvCxnSpPr>
            <p:cNvPr id="9" name="Straight Connector 8">
              <a:extLst>
                <a:ext uri="{FF2B5EF4-FFF2-40B4-BE49-F238E27FC236}">
                  <a16:creationId xmlns:a16="http://schemas.microsoft.com/office/drawing/2014/main" id="{0DCE14E3-D0C2-320D-4263-6A19DD19F107}"/>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EC5A0E-B23B-E19B-2B74-4F43B70F4699}"/>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DB6ABA-17E3-F0D0-8AF1-73A1D4A4FC2F}"/>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2BD698-D428-B31E-19B6-5B57FA4A25D9}"/>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9046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white 02 - 4col">
    <p:bg>
      <p:bgPr>
        <a:solidFill>
          <a:schemeClr val="bg1"/>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B56DCC9-E51C-CCDA-33B9-2625F85288E2}"/>
              </a:ext>
            </a:extLst>
          </p:cNvPr>
          <p:cNvSpPr>
            <a:spLocks noGrp="1"/>
          </p:cNvSpPr>
          <p:nvPr userDrawn="1">
            <p:ph type="body" sz="quarter" idx="10" hasCustomPrompt="1"/>
          </p:nvPr>
        </p:nvSpPr>
        <p:spPr>
          <a:xfrm>
            <a:off x="640080" y="731520"/>
            <a:ext cx="10377465" cy="553998"/>
          </a:xfrm>
          <a:prstGeom prst="rect">
            <a:avLst/>
          </a:prstGeom>
        </p:spPr>
        <p:txBody>
          <a:bodyPr wrap="square" lIns="0" tIns="0" rIns="0" bIns="0">
            <a:spAutoFit/>
          </a:bodyPr>
          <a:lstStyle>
            <a:lvl1pPr marL="0" indent="0">
              <a:lnSpc>
                <a:spcPct val="100000"/>
              </a:lnSpc>
              <a:buNone/>
              <a:defRPr sz="3600">
                <a:solidFill>
                  <a:schemeClr val="tx1"/>
                </a:solidFill>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4" name="TextBox 3">
            <a:extLst>
              <a:ext uri="{FF2B5EF4-FFF2-40B4-BE49-F238E27FC236}">
                <a16:creationId xmlns:a16="http://schemas.microsoft.com/office/drawing/2014/main" id="{9BA00AD8-6CFB-106E-98E7-FEFE9679596B}"/>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tx1"/>
              </a:solidFill>
            </a:endParaRPr>
          </a:p>
        </p:txBody>
      </p:sp>
      <p:sp>
        <p:nvSpPr>
          <p:cNvPr id="5" name="TextBox 4">
            <a:extLst>
              <a:ext uri="{FF2B5EF4-FFF2-40B4-BE49-F238E27FC236}">
                <a16:creationId xmlns:a16="http://schemas.microsoft.com/office/drawing/2014/main" id="{6C4B8E44-3E2A-878C-A4FC-2050449A5F0F}"/>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tx1"/>
                </a:solidFill>
              </a:rPr>
              <a:pPr algn="r"/>
              <a:t>‹#›</a:t>
            </a:fld>
            <a:endParaRPr lang="en-US">
              <a:solidFill>
                <a:schemeClr val="tx1"/>
              </a:solidFill>
            </a:endParaRPr>
          </a:p>
        </p:txBody>
      </p:sp>
      <p:sp>
        <p:nvSpPr>
          <p:cNvPr id="6" name="Text Placeholder 4">
            <a:extLst>
              <a:ext uri="{FF2B5EF4-FFF2-40B4-BE49-F238E27FC236}">
                <a16:creationId xmlns:a16="http://schemas.microsoft.com/office/drawing/2014/main" id="{037B2D9D-DEAA-CCD5-3AFC-BBD934F5E7EC}"/>
              </a:ext>
            </a:extLst>
          </p:cNvPr>
          <p:cNvSpPr>
            <a:spLocks noGrp="1"/>
          </p:cNvSpPr>
          <p:nvPr>
            <p:ph type="body" sz="quarter" idx="11" hasCustomPrompt="1"/>
          </p:nvPr>
        </p:nvSpPr>
        <p:spPr>
          <a:xfrm>
            <a:off x="640080"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414C0A99-52C0-203F-307C-7FBA79568B6F}"/>
              </a:ext>
            </a:extLst>
          </p:cNvPr>
          <p:cNvSpPr>
            <a:spLocks noGrp="1"/>
          </p:cNvSpPr>
          <p:nvPr>
            <p:ph type="body" sz="quarter" idx="12" hasCustomPrompt="1"/>
          </p:nvPr>
        </p:nvSpPr>
        <p:spPr>
          <a:xfrm>
            <a:off x="3471545"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A0C850E3-33C0-8A4B-0A99-F94AF97A97EE}"/>
              </a:ext>
            </a:extLst>
          </p:cNvPr>
          <p:cNvSpPr>
            <a:spLocks noGrp="1"/>
          </p:cNvSpPr>
          <p:nvPr>
            <p:ph type="body" sz="quarter" idx="13" hasCustomPrompt="1"/>
          </p:nvPr>
        </p:nvSpPr>
        <p:spPr>
          <a:xfrm>
            <a:off x="6303010"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68AE9364-46C0-3388-3F94-39BC43078455}"/>
              </a:ext>
            </a:extLst>
          </p:cNvPr>
          <p:cNvSpPr>
            <a:spLocks noGrp="1"/>
          </p:cNvSpPr>
          <p:nvPr>
            <p:ph type="body" sz="quarter" idx="14" hasCustomPrompt="1"/>
          </p:nvPr>
        </p:nvSpPr>
        <p:spPr>
          <a:xfrm>
            <a:off x="9134474"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2C8B32C7-17AD-9EAB-5EDC-6C66214AC1A9}"/>
              </a:ext>
            </a:extLst>
          </p:cNvPr>
          <p:cNvGrpSpPr/>
          <p:nvPr userDrawn="1"/>
        </p:nvGrpSpPr>
        <p:grpSpPr>
          <a:xfrm rot="16200000">
            <a:off x="8275319" y="3429000"/>
            <a:ext cx="6858000" cy="0"/>
            <a:chOff x="0" y="3566160"/>
            <a:chExt cx="8389624" cy="0"/>
          </a:xfrm>
        </p:grpSpPr>
        <p:cxnSp>
          <p:nvCxnSpPr>
            <p:cNvPr id="10" name="Straight Connector 9">
              <a:extLst>
                <a:ext uri="{FF2B5EF4-FFF2-40B4-BE49-F238E27FC236}">
                  <a16:creationId xmlns:a16="http://schemas.microsoft.com/office/drawing/2014/main" id="{7CA7768A-68E2-36F1-69F2-047134FD7101}"/>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8E8765-F42E-5DE2-177A-CE25A2D41157}"/>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070E441-56A3-373F-60B8-6F2237F62EDE}"/>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B97F257-5859-F788-5D97-05C809E80DAE}"/>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156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02 - 4col">
    <p:bg>
      <p:bgPr>
        <a:solidFill>
          <a:srgbClr val="005B93"/>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B56DCC9-E51C-CCDA-33B9-2625F85288E2}"/>
              </a:ext>
            </a:extLst>
          </p:cNvPr>
          <p:cNvSpPr>
            <a:spLocks noGrp="1"/>
          </p:cNvSpPr>
          <p:nvPr userDrawn="1">
            <p:ph type="body" sz="quarter" idx="10" hasCustomPrompt="1"/>
          </p:nvPr>
        </p:nvSpPr>
        <p:spPr>
          <a:xfrm>
            <a:off x="640080" y="731520"/>
            <a:ext cx="10377465" cy="553998"/>
          </a:xfrm>
          <a:prstGeom prst="rect">
            <a:avLst/>
          </a:prstGeom>
        </p:spPr>
        <p:txBody>
          <a:bodyPr wrap="square" lIns="0" tIns="0" rIns="0" bIns="0">
            <a:spAutoFit/>
          </a:bodyPr>
          <a:lstStyle>
            <a:lvl1pPr marL="0" indent="0">
              <a:lnSpc>
                <a:spcPct val="100000"/>
              </a:lnSpc>
              <a:buNone/>
              <a:defRPr sz="3600">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4" name="TextBox 3">
            <a:extLst>
              <a:ext uri="{FF2B5EF4-FFF2-40B4-BE49-F238E27FC236}">
                <a16:creationId xmlns:a16="http://schemas.microsoft.com/office/drawing/2014/main" id="{9BA00AD8-6CFB-106E-98E7-FEFE9679596B}"/>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bg1"/>
              </a:solidFill>
            </a:endParaRPr>
          </a:p>
        </p:txBody>
      </p:sp>
      <p:sp>
        <p:nvSpPr>
          <p:cNvPr id="5" name="TextBox 4">
            <a:extLst>
              <a:ext uri="{FF2B5EF4-FFF2-40B4-BE49-F238E27FC236}">
                <a16:creationId xmlns:a16="http://schemas.microsoft.com/office/drawing/2014/main" id="{55AFDF15-E27F-BE99-0272-593858CFAD8F}"/>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bg1"/>
                </a:solidFill>
              </a:rPr>
              <a:pPr algn="r"/>
              <a:t>‹#›</a:t>
            </a:fld>
            <a:endParaRPr lang="en-US">
              <a:solidFill>
                <a:schemeClr val="bg1"/>
              </a:solidFill>
            </a:endParaRPr>
          </a:p>
        </p:txBody>
      </p:sp>
      <p:grpSp>
        <p:nvGrpSpPr>
          <p:cNvPr id="11" name="Group 10">
            <a:extLst>
              <a:ext uri="{FF2B5EF4-FFF2-40B4-BE49-F238E27FC236}">
                <a16:creationId xmlns:a16="http://schemas.microsoft.com/office/drawing/2014/main" id="{EFD9A75B-0630-55B9-4879-6DC75096883D}"/>
              </a:ext>
            </a:extLst>
          </p:cNvPr>
          <p:cNvGrpSpPr/>
          <p:nvPr userDrawn="1"/>
        </p:nvGrpSpPr>
        <p:grpSpPr>
          <a:xfrm rot="16200000">
            <a:off x="8275319" y="3429000"/>
            <a:ext cx="6858000" cy="0"/>
            <a:chOff x="0" y="3566160"/>
            <a:chExt cx="8389624" cy="0"/>
          </a:xfrm>
        </p:grpSpPr>
        <p:cxnSp>
          <p:nvCxnSpPr>
            <p:cNvPr id="12" name="Straight Connector 11">
              <a:extLst>
                <a:ext uri="{FF2B5EF4-FFF2-40B4-BE49-F238E27FC236}">
                  <a16:creationId xmlns:a16="http://schemas.microsoft.com/office/drawing/2014/main" id="{8EDC3D7B-AAA1-363F-C47F-411DB4E0BB60}"/>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96EEC8-04EC-C7A4-13A2-77537C66E1DA}"/>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5E4F5F-D3E6-1CED-B0C2-F8B4E36150B9}"/>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DE3BF3-3DAD-695C-18A1-32CDE724E3D1}"/>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6" name="Text Placeholder 4">
            <a:extLst>
              <a:ext uri="{FF2B5EF4-FFF2-40B4-BE49-F238E27FC236}">
                <a16:creationId xmlns:a16="http://schemas.microsoft.com/office/drawing/2014/main" id="{F51D6E11-1C3D-BEA1-CEC0-0451CBB17530}"/>
              </a:ext>
            </a:extLst>
          </p:cNvPr>
          <p:cNvSpPr>
            <a:spLocks noGrp="1"/>
          </p:cNvSpPr>
          <p:nvPr>
            <p:ph type="body" sz="quarter" idx="11" hasCustomPrompt="1"/>
          </p:nvPr>
        </p:nvSpPr>
        <p:spPr>
          <a:xfrm>
            <a:off x="640080"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A491B2E-6BD4-CC11-59A3-08C6303A9E2C}"/>
              </a:ext>
            </a:extLst>
          </p:cNvPr>
          <p:cNvSpPr>
            <a:spLocks noGrp="1"/>
          </p:cNvSpPr>
          <p:nvPr>
            <p:ph type="body" sz="quarter" idx="12" hasCustomPrompt="1"/>
          </p:nvPr>
        </p:nvSpPr>
        <p:spPr>
          <a:xfrm>
            <a:off x="3471545"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42A7B882-1BC3-3433-CF0E-47CAFE9F0939}"/>
              </a:ext>
            </a:extLst>
          </p:cNvPr>
          <p:cNvSpPr>
            <a:spLocks noGrp="1"/>
          </p:cNvSpPr>
          <p:nvPr>
            <p:ph type="body" sz="quarter" idx="13" hasCustomPrompt="1"/>
          </p:nvPr>
        </p:nvSpPr>
        <p:spPr>
          <a:xfrm>
            <a:off x="6303010"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938F1990-7B95-42E5-CF9C-C1CBD2E38518}"/>
              </a:ext>
            </a:extLst>
          </p:cNvPr>
          <p:cNvSpPr>
            <a:spLocks noGrp="1"/>
          </p:cNvSpPr>
          <p:nvPr>
            <p:ph type="body" sz="quarter" idx="14" hasCustomPrompt="1"/>
          </p:nvPr>
        </p:nvSpPr>
        <p:spPr>
          <a:xfrm>
            <a:off x="9134474"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8859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blue 02 - 2col">
    <p:bg>
      <p:bgPr>
        <a:solidFill>
          <a:srgbClr val="005B93"/>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B56DCC9-E51C-CCDA-33B9-2625F85288E2}"/>
              </a:ext>
            </a:extLst>
          </p:cNvPr>
          <p:cNvSpPr>
            <a:spLocks noGrp="1"/>
          </p:cNvSpPr>
          <p:nvPr userDrawn="1">
            <p:ph type="body" sz="quarter" idx="10" hasCustomPrompt="1"/>
          </p:nvPr>
        </p:nvSpPr>
        <p:spPr>
          <a:xfrm>
            <a:off x="640080" y="731520"/>
            <a:ext cx="10377465" cy="553998"/>
          </a:xfrm>
          <a:prstGeom prst="rect">
            <a:avLst/>
          </a:prstGeom>
        </p:spPr>
        <p:txBody>
          <a:bodyPr wrap="square" lIns="0" tIns="0" rIns="0" bIns="0">
            <a:spAutoFit/>
          </a:bodyPr>
          <a:lstStyle>
            <a:lvl1pPr marL="0" indent="0">
              <a:lnSpc>
                <a:spcPct val="100000"/>
              </a:lnSpc>
              <a:buNone/>
              <a:defRPr sz="3600">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4" name="TextBox 3">
            <a:extLst>
              <a:ext uri="{FF2B5EF4-FFF2-40B4-BE49-F238E27FC236}">
                <a16:creationId xmlns:a16="http://schemas.microsoft.com/office/drawing/2014/main" id="{9BA00AD8-6CFB-106E-98E7-FEFE9679596B}"/>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bg1"/>
              </a:solidFill>
            </a:endParaRPr>
          </a:p>
        </p:txBody>
      </p:sp>
      <p:sp>
        <p:nvSpPr>
          <p:cNvPr id="5" name="TextBox 4">
            <a:extLst>
              <a:ext uri="{FF2B5EF4-FFF2-40B4-BE49-F238E27FC236}">
                <a16:creationId xmlns:a16="http://schemas.microsoft.com/office/drawing/2014/main" id="{55AFDF15-E27F-BE99-0272-593858CFAD8F}"/>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bg1"/>
                </a:solidFill>
              </a:rPr>
              <a:pPr algn="r"/>
              <a:t>‹#›</a:t>
            </a:fld>
            <a:endParaRPr lang="en-US">
              <a:solidFill>
                <a:schemeClr val="bg1"/>
              </a:solidFill>
            </a:endParaRPr>
          </a:p>
        </p:txBody>
      </p:sp>
      <p:grpSp>
        <p:nvGrpSpPr>
          <p:cNvPr id="11" name="Group 10">
            <a:extLst>
              <a:ext uri="{FF2B5EF4-FFF2-40B4-BE49-F238E27FC236}">
                <a16:creationId xmlns:a16="http://schemas.microsoft.com/office/drawing/2014/main" id="{EFD9A75B-0630-55B9-4879-6DC75096883D}"/>
              </a:ext>
            </a:extLst>
          </p:cNvPr>
          <p:cNvGrpSpPr/>
          <p:nvPr userDrawn="1"/>
        </p:nvGrpSpPr>
        <p:grpSpPr>
          <a:xfrm rot="16200000">
            <a:off x="8275319" y="3429000"/>
            <a:ext cx="6858000" cy="0"/>
            <a:chOff x="0" y="3566160"/>
            <a:chExt cx="8389624" cy="0"/>
          </a:xfrm>
        </p:grpSpPr>
        <p:cxnSp>
          <p:nvCxnSpPr>
            <p:cNvPr id="12" name="Straight Connector 11">
              <a:extLst>
                <a:ext uri="{FF2B5EF4-FFF2-40B4-BE49-F238E27FC236}">
                  <a16:creationId xmlns:a16="http://schemas.microsoft.com/office/drawing/2014/main" id="{8EDC3D7B-AAA1-363F-C47F-411DB4E0BB60}"/>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96EEC8-04EC-C7A4-13A2-77537C66E1DA}"/>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5E4F5F-D3E6-1CED-B0C2-F8B4E36150B9}"/>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DE3BF3-3DAD-695C-18A1-32CDE724E3D1}"/>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6" name="Text Placeholder 4">
            <a:extLst>
              <a:ext uri="{FF2B5EF4-FFF2-40B4-BE49-F238E27FC236}">
                <a16:creationId xmlns:a16="http://schemas.microsoft.com/office/drawing/2014/main" id="{BCD52F9B-7523-C25B-A5C2-2ED1BEEB2E39}"/>
              </a:ext>
            </a:extLst>
          </p:cNvPr>
          <p:cNvSpPr>
            <a:spLocks noGrp="1"/>
          </p:cNvSpPr>
          <p:nvPr>
            <p:ph type="body" sz="quarter" idx="11" hasCustomPrompt="1"/>
          </p:nvPr>
        </p:nvSpPr>
        <p:spPr>
          <a:xfrm>
            <a:off x="640080" y="1645920"/>
            <a:ext cx="5120640" cy="1983620"/>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E38B30AD-5338-3E97-B412-66802949512D}"/>
              </a:ext>
            </a:extLst>
          </p:cNvPr>
          <p:cNvSpPr>
            <a:spLocks noGrp="1"/>
          </p:cNvSpPr>
          <p:nvPr>
            <p:ph type="body" sz="quarter" idx="12" hasCustomPrompt="1"/>
          </p:nvPr>
        </p:nvSpPr>
        <p:spPr>
          <a:xfrm>
            <a:off x="6400800" y="1645920"/>
            <a:ext cx="5120640" cy="1983620"/>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5823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white 02 - 2col">
    <p:bg>
      <p:bgPr>
        <a:solidFill>
          <a:schemeClr val="bg1"/>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B56DCC9-E51C-CCDA-33B9-2625F85288E2}"/>
              </a:ext>
            </a:extLst>
          </p:cNvPr>
          <p:cNvSpPr>
            <a:spLocks noGrp="1"/>
          </p:cNvSpPr>
          <p:nvPr userDrawn="1">
            <p:ph type="body" sz="quarter" idx="10" hasCustomPrompt="1"/>
          </p:nvPr>
        </p:nvSpPr>
        <p:spPr>
          <a:xfrm>
            <a:off x="640080" y="731520"/>
            <a:ext cx="10377465" cy="553998"/>
          </a:xfrm>
          <a:prstGeom prst="rect">
            <a:avLst/>
          </a:prstGeom>
        </p:spPr>
        <p:txBody>
          <a:bodyPr wrap="square" lIns="0" tIns="0" rIns="0" bIns="0">
            <a:spAutoFit/>
          </a:bodyPr>
          <a:lstStyle>
            <a:lvl1pPr marL="0" indent="0">
              <a:lnSpc>
                <a:spcPct val="100000"/>
              </a:lnSpc>
              <a:buNone/>
              <a:defRPr sz="3600">
                <a:solidFill>
                  <a:schemeClr val="tx1"/>
                </a:solidFill>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4" name="TextBox 3">
            <a:extLst>
              <a:ext uri="{FF2B5EF4-FFF2-40B4-BE49-F238E27FC236}">
                <a16:creationId xmlns:a16="http://schemas.microsoft.com/office/drawing/2014/main" id="{9BA00AD8-6CFB-106E-98E7-FEFE9679596B}"/>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tx1"/>
              </a:solidFill>
            </a:endParaRPr>
          </a:p>
        </p:txBody>
      </p:sp>
      <p:sp>
        <p:nvSpPr>
          <p:cNvPr id="5" name="TextBox 4">
            <a:extLst>
              <a:ext uri="{FF2B5EF4-FFF2-40B4-BE49-F238E27FC236}">
                <a16:creationId xmlns:a16="http://schemas.microsoft.com/office/drawing/2014/main" id="{6C4B8E44-3E2A-878C-A4FC-2050449A5F0F}"/>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tx1"/>
                </a:solidFill>
              </a:rPr>
              <a:pPr algn="r"/>
              <a:t>‹#›</a:t>
            </a:fld>
            <a:endParaRPr lang="en-US">
              <a:solidFill>
                <a:schemeClr val="tx1"/>
              </a:solidFill>
            </a:endParaRPr>
          </a:p>
        </p:txBody>
      </p:sp>
      <p:sp>
        <p:nvSpPr>
          <p:cNvPr id="6" name="Text Placeholder 4">
            <a:extLst>
              <a:ext uri="{FF2B5EF4-FFF2-40B4-BE49-F238E27FC236}">
                <a16:creationId xmlns:a16="http://schemas.microsoft.com/office/drawing/2014/main" id="{CD60920E-A9FD-0468-A72B-6C341F34D0E4}"/>
              </a:ext>
            </a:extLst>
          </p:cNvPr>
          <p:cNvSpPr>
            <a:spLocks noGrp="1"/>
          </p:cNvSpPr>
          <p:nvPr>
            <p:ph type="body" sz="quarter" idx="11" hasCustomPrompt="1"/>
          </p:nvPr>
        </p:nvSpPr>
        <p:spPr>
          <a:xfrm>
            <a:off x="640080" y="1645920"/>
            <a:ext cx="5120640" cy="1983620"/>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131F9101-BB12-5164-0441-A549B42CE210}"/>
              </a:ext>
            </a:extLst>
          </p:cNvPr>
          <p:cNvSpPr>
            <a:spLocks noGrp="1"/>
          </p:cNvSpPr>
          <p:nvPr>
            <p:ph type="body" sz="quarter" idx="12" hasCustomPrompt="1"/>
          </p:nvPr>
        </p:nvSpPr>
        <p:spPr>
          <a:xfrm>
            <a:off x="6400800" y="1645920"/>
            <a:ext cx="5120640" cy="1983620"/>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750B4C91-ADA8-631E-B5C7-4EF643375929}"/>
              </a:ext>
            </a:extLst>
          </p:cNvPr>
          <p:cNvGrpSpPr/>
          <p:nvPr userDrawn="1"/>
        </p:nvGrpSpPr>
        <p:grpSpPr>
          <a:xfrm rot="16200000">
            <a:off x="8275319" y="3429000"/>
            <a:ext cx="6858000" cy="0"/>
            <a:chOff x="0" y="3566160"/>
            <a:chExt cx="8389624" cy="0"/>
          </a:xfrm>
        </p:grpSpPr>
        <p:cxnSp>
          <p:nvCxnSpPr>
            <p:cNvPr id="8" name="Straight Connector 7">
              <a:extLst>
                <a:ext uri="{FF2B5EF4-FFF2-40B4-BE49-F238E27FC236}">
                  <a16:creationId xmlns:a16="http://schemas.microsoft.com/office/drawing/2014/main" id="{A87E8EE8-9149-BF8C-E8C6-395FB027E2C3}"/>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0BAFF9B-E1DB-44D3-B92A-DBEDE4FF2E81}"/>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BFDCA23-2079-49B8-348B-2139C73CF556}"/>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7E7E6C5-06EF-75D5-BFCB-5D1734077EDE}"/>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273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white 02">
    <p:bg>
      <p:bgPr>
        <a:solidFill>
          <a:schemeClr val="bg1"/>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B56DCC9-E51C-CCDA-33B9-2625F85288E2}"/>
              </a:ext>
            </a:extLst>
          </p:cNvPr>
          <p:cNvSpPr>
            <a:spLocks noGrp="1"/>
          </p:cNvSpPr>
          <p:nvPr userDrawn="1">
            <p:ph type="body" sz="quarter" idx="10" hasCustomPrompt="1"/>
          </p:nvPr>
        </p:nvSpPr>
        <p:spPr>
          <a:xfrm>
            <a:off x="640080" y="731520"/>
            <a:ext cx="10377465" cy="553998"/>
          </a:xfrm>
          <a:prstGeom prst="rect">
            <a:avLst/>
          </a:prstGeom>
        </p:spPr>
        <p:txBody>
          <a:bodyPr wrap="square" lIns="0" tIns="0" rIns="0" bIns="0">
            <a:spAutoFit/>
          </a:bodyPr>
          <a:lstStyle>
            <a:lvl1pPr marL="0" indent="0">
              <a:lnSpc>
                <a:spcPct val="100000"/>
              </a:lnSpc>
              <a:buNone/>
              <a:defRPr sz="3600">
                <a:solidFill>
                  <a:schemeClr val="tx1"/>
                </a:solidFill>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3" name="Text Placeholder 4">
            <a:extLst>
              <a:ext uri="{FF2B5EF4-FFF2-40B4-BE49-F238E27FC236}">
                <a16:creationId xmlns:a16="http://schemas.microsoft.com/office/drawing/2014/main" id="{92304634-04CF-3630-E036-EB548A7A5CE2}"/>
              </a:ext>
            </a:extLst>
          </p:cNvPr>
          <p:cNvSpPr>
            <a:spLocks noGrp="1"/>
          </p:cNvSpPr>
          <p:nvPr userDrawn="1">
            <p:ph type="body" sz="quarter" idx="11" hasCustomPrompt="1"/>
          </p:nvPr>
        </p:nvSpPr>
        <p:spPr>
          <a:xfrm>
            <a:off x="640081" y="1645920"/>
            <a:ext cx="10468904" cy="1983620"/>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9BA00AD8-6CFB-106E-98E7-FEFE9679596B}"/>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tx1"/>
              </a:solidFill>
            </a:endParaRPr>
          </a:p>
        </p:txBody>
      </p:sp>
      <p:sp>
        <p:nvSpPr>
          <p:cNvPr id="5" name="TextBox 4">
            <a:extLst>
              <a:ext uri="{FF2B5EF4-FFF2-40B4-BE49-F238E27FC236}">
                <a16:creationId xmlns:a16="http://schemas.microsoft.com/office/drawing/2014/main" id="{6C4B8E44-3E2A-878C-A4FC-2050449A5F0F}"/>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tx1"/>
                </a:solidFill>
              </a:rPr>
              <a:pPr algn="r"/>
              <a:t>‹#›</a:t>
            </a:fld>
            <a:endParaRPr lang="en-US">
              <a:solidFill>
                <a:schemeClr val="tx1"/>
              </a:solidFill>
            </a:endParaRPr>
          </a:p>
        </p:txBody>
      </p:sp>
      <p:grpSp>
        <p:nvGrpSpPr>
          <p:cNvPr id="6" name="Group 5">
            <a:extLst>
              <a:ext uri="{FF2B5EF4-FFF2-40B4-BE49-F238E27FC236}">
                <a16:creationId xmlns:a16="http://schemas.microsoft.com/office/drawing/2014/main" id="{E4628B9F-EDEB-4F5D-4337-281E3F5197A9}"/>
              </a:ext>
            </a:extLst>
          </p:cNvPr>
          <p:cNvGrpSpPr/>
          <p:nvPr userDrawn="1"/>
        </p:nvGrpSpPr>
        <p:grpSpPr>
          <a:xfrm rot="16200000">
            <a:off x="8275319" y="3429000"/>
            <a:ext cx="6858000" cy="0"/>
            <a:chOff x="0" y="3566160"/>
            <a:chExt cx="8389624" cy="0"/>
          </a:xfrm>
        </p:grpSpPr>
        <p:cxnSp>
          <p:nvCxnSpPr>
            <p:cNvPr id="7" name="Straight Connector 6">
              <a:extLst>
                <a:ext uri="{FF2B5EF4-FFF2-40B4-BE49-F238E27FC236}">
                  <a16:creationId xmlns:a16="http://schemas.microsoft.com/office/drawing/2014/main" id="{E7469123-1669-540F-58EB-5B18BD67F344}"/>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715DF6A-07D7-0927-EBB0-766638E717EA}"/>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DED447-76FC-A002-27F2-613AB567E0A4}"/>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641F941-A872-0CED-677C-5230CDEE0499}"/>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2488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lue 02">
    <p:bg>
      <p:bgPr>
        <a:solidFill>
          <a:srgbClr val="005B93"/>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B56DCC9-E51C-CCDA-33B9-2625F85288E2}"/>
              </a:ext>
            </a:extLst>
          </p:cNvPr>
          <p:cNvSpPr>
            <a:spLocks noGrp="1"/>
          </p:cNvSpPr>
          <p:nvPr userDrawn="1">
            <p:ph type="body" sz="quarter" idx="10" hasCustomPrompt="1"/>
          </p:nvPr>
        </p:nvSpPr>
        <p:spPr>
          <a:xfrm>
            <a:off x="640080" y="731520"/>
            <a:ext cx="10377465" cy="553998"/>
          </a:xfrm>
          <a:prstGeom prst="rect">
            <a:avLst/>
          </a:prstGeom>
        </p:spPr>
        <p:txBody>
          <a:bodyPr wrap="square" lIns="0" tIns="0" rIns="0" bIns="0">
            <a:spAutoFit/>
          </a:bodyPr>
          <a:lstStyle>
            <a:lvl1pPr marL="0" indent="0">
              <a:lnSpc>
                <a:spcPct val="100000"/>
              </a:lnSpc>
              <a:buNone/>
              <a:defRPr sz="3600">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3" name="Text Placeholder 4">
            <a:extLst>
              <a:ext uri="{FF2B5EF4-FFF2-40B4-BE49-F238E27FC236}">
                <a16:creationId xmlns:a16="http://schemas.microsoft.com/office/drawing/2014/main" id="{92304634-04CF-3630-E036-EB548A7A5CE2}"/>
              </a:ext>
            </a:extLst>
          </p:cNvPr>
          <p:cNvSpPr>
            <a:spLocks noGrp="1"/>
          </p:cNvSpPr>
          <p:nvPr userDrawn="1">
            <p:ph type="body" sz="quarter" idx="11" hasCustomPrompt="1"/>
          </p:nvPr>
        </p:nvSpPr>
        <p:spPr>
          <a:xfrm>
            <a:off x="640081" y="1645920"/>
            <a:ext cx="10468904" cy="1983620"/>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9BA00AD8-6CFB-106E-98E7-FEFE9679596B}"/>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bg1"/>
              </a:solidFill>
            </a:endParaRPr>
          </a:p>
        </p:txBody>
      </p:sp>
      <p:sp>
        <p:nvSpPr>
          <p:cNvPr id="5" name="TextBox 4">
            <a:extLst>
              <a:ext uri="{FF2B5EF4-FFF2-40B4-BE49-F238E27FC236}">
                <a16:creationId xmlns:a16="http://schemas.microsoft.com/office/drawing/2014/main" id="{55AFDF15-E27F-BE99-0272-593858CFAD8F}"/>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bg1"/>
                </a:solidFill>
              </a:rPr>
              <a:pPr algn="r"/>
              <a:t>‹#›</a:t>
            </a:fld>
            <a:endParaRPr lang="en-US">
              <a:solidFill>
                <a:schemeClr val="bg1"/>
              </a:solidFill>
            </a:endParaRPr>
          </a:p>
        </p:txBody>
      </p:sp>
      <p:grpSp>
        <p:nvGrpSpPr>
          <p:cNvPr id="11" name="Group 10">
            <a:extLst>
              <a:ext uri="{FF2B5EF4-FFF2-40B4-BE49-F238E27FC236}">
                <a16:creationId xmlns:a16="http://schemas.microsoft.com/office/drawing/2014/main" id="{EFD9A75B-0630-55B9-4879-6DC75096883D}"/>
              </a:ext>
            </a:extLst>
          </p:cNvPr>
          <p:cNvGrpSpPr/>
          <p:nvPr userDrawn="1"/>
        </p:nvGrpSpPr>
        <p:grpSpPr>
          <a:xfrm rot="16200000">
            <a:off x="8275319" y="3429000"/>
            <a:ext cx="6858000" cy="0"/>
            <a:chOff x="0" y="3566160"/>
            <a:chExt cx="8389624" cy="0"/>
          </a:xfrm>
        </p:grpSpPr>
        <p:cxnSp>
          <p:nvCxnSpPr>
            <p:cNvPr id="12" name="Straight Connector 11">
              <a:extLst>
                <a:ext uri="{FF2B5EF4-FFF2-40B4-BE49-F238E27FC236}">
                  <a16:creationId xmlns:a16="http://schemas.microsoft.com/office/drawing/2014/main" id="{8EDC3D7B-AAA1-363F-C47F-411DB4E0BB60}"/>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96EEC8-04EC-C7A4-13A2-77537C66E1DA}"/>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5E4F5F-D3E6-1CED-B0C2-F8B4E36150B9}"/>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DE3BF3-3DAD-695C-18A1-32CDE724E3D1}"/>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3715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white 03 - 4col">
    <p:bg>
      <p:bgPr>
        <a:solidFill>
          <a:schemeClr val="bg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D7598F1-34A6-ADDA-38A7-A6057F3CA1ED}"/>
              </a:ext>
            </a:extLst>
          </p:cNvPr>
          <p:cNvSpPr>
            <a:spLocks noGrp="1"/>
          </p:cNvSpPr>
          <p:nvPr>
            <p:ph type="body" sz="quarter" idx="10" hasCustomPrompt="1"/>
          </p:nvPr>
        </p:nvSpPr>
        <p:spPr>
          <a:xfrm>
            <a:off x="640080" y="731520"/>
            <a:ext cx="10963274" cy="553998"/>
          </a:xfrm>
          <a:prstGeom prst="rect">
            <a:avLst/>
          </a:prstGeom>
        </p:spPr>
        <p:txBody>
          <a:bodyPr lIns="0" tIns="0" rIns="0" bIns="0">
            <a:spAutoFit/>
          </a:bodyPr>
          <a:lstStyle>
            <a:lvl1pPr marL="0" indent="0">
              <a:lnSpc>
                <a:spcPct val="100000"/>
              </a:lnSpc>
              <a:buNone/>
              <a:defRPr sz="3600">
                <a:solidFill>
                  <a:schemeClr val="tx1"/>
                </a:solidFill>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8" name="TextBox 7">
            <a:extLst>
              <a:ext uri="{FF2B5EF4-FFF2-40B4-BE49-F238E27FC236}">
                <a16:creationId xmlns:a16="http://schemas.microsoft.com/office/drawing/2014/main" id="{9E90214C-DFF3-8D20-A650-2A60D17D3429}"/>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tx1"/>
              </a:solidFill>
            </a:endParaRPr>
          </a:p>
        </p:txBody>
      </p:sp>
      <p:sp>
        <p:nvSpPr>
          <p:cNvPr id="2" name="TextBox 1">
            <a:extLst>
              <a:ext uri="{FF2B5EF4-FFF2-40B4-BE49-F238E27FC236}">
                <a16:creationId xmlns:a16="http://schemas.microsoft.com/office/drawing/2014/main" id="{C3DC13B2-2FA3-A585-D0AA-064366E4DD69}"/>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tx1"/>
                </a:solidFill>
              </a:rPr>
              <a:pPr algn="r"/>
              <a:t>‹#›</a:t>
            </a:fld>
            <a:endParaRPr lang="en-US">
              <a:solidFill>
                <a:schemeClr val="tx1"/>
              </a:solidFill>
            </a:endParaRPr>
          </a:p>
        </p:txBody>
      </p:sp>
      <p:grpSp>
        <p:nvGrpSpPr>
          <p:cNvPr id="3" name="Group 2">
            <a:extLst>
              <a:ext uri="{FF2B5EF4-FFF2-40B4-BE49-F238E27FC236}">
                <a16:creationId xmlns:a16="http://schemas.microsoft.com/office/drawing/2014/main" id="{F1196733-05C2-7672-432E-F64492E5A92B}"/>
              </a:ext>
            </a:extLst>
          </p:cNvPr>
          <p:cNvGrpSpPr/>
          <p:nvPr userDrawn="1"/>
        </p:nvGrpSpPr>
        <p:grpSpPr>
          <a:xfrm>
            <a:off x="0" y="457200"/>
            <a:ext cx="12188952" cy="0"/>
            <a:chOff x="0" y="3566160"/>
            <a:chExt cx="8389624" cy="0"/>
          </a:xfrm>
        </p:grpSpPr>
        <p:cxnSp>
          <p:nvCxnSpPr>
            <p:cNvPr id="4" name="Straight Connector 3">
              <a:extLst>
                <a:ext uri="{FF2B5EF4-FFF2-40B4-BE49-F238E27FC236}">
                  <a16:creationId xmlns:a16="http://schemas.microsoft.com/office/drawing/2014/main" id="{D7918A62-D145-6890-44F2-80FF1F7278F4}"/>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7C301E9-EB70-E84F-54A1-5758D7CC25BB}"/>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70C6698-81AC-11F2-9419-31E327EE6F7D}"/>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01C920-A46C-CE8E-2FDF-C32FB799B7DC}"/>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0" name="Text Placeholder 4">
            <a:extLst>
              <a:ext uri="{FF2B5EF4-FFF2-40B4-BE49-F238E27FC236}">
                <a16:creationId xmlns:a16="http://schemas.microsoft.com/office/drawing/2014/main" id="{3BE1E83E-B518-D63B-4BB2-778C654ED7A9}"/>
              </a:ext>
            </a:extLst>
          </p:cNvPr>
          <p:cNvSpPr>
            <a:spLocks noGrp="1"/>
          </p:cNvSpPr>
          <p:nvPr>
            <p:ph type="body" sz="quarter" idx="11" hasCustomPrompt="1"/>
          </p:nvPr>
        </p:nvSpPr>
        <p:spPr>
          <a:xfrm>
            <a:off x="640080"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F7FCC77B-6C4C-8848-678C-011CA836A8EA}"/>
              </a:ext>
            </a:extLst>
          </p:cNvPr>
          <p:cNvSpPr>
            <a:spLocks noGrp="1"/>
          </p:cNvSpPr>
          <p:nvPr>
            <p:ph type="body" sz="quarter" idx="12" hasCustomPrompt="1"/>
          </p:nvPr>
        </p:nvSpPr>
        <p:spPr>
          <a:xfrm>
            <a:off x="3471545"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B509F507-1171-6DD2-B929-5AE2331451D2}"/>
              </a:ext>
            </a:extLst>
          </p:cNvPr>
          <p:cNvSpPr>
            <a:spLocks noGrp="1"/>
          </p:cNvSpPr>
          <p:nvPr>
            <p:ph type="body" sz="quarter" idx="13" hasCustomPrompt="1"/>
          </p:nvPr>
        </p:nvSpPr>
        <p:spPr>
          <a:xfrm>
            <a:off x="6303010"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5244C8C0-0345-CC10-0EA1-DE51F3BF1A03}"/>
              </a:ext>
            </a:extLst>
          </p:cNvPr>
          <p:cNvSpPr>
            <a:spLocks noGrp="1"/>
          </p:cNvSpPr>
          <p:nvPr>
            <p:ph type="body" sz="quarter" idx="14" hasCustomPrompt="1"/>
          </p:nvPr>
        </p:nvSpPr>
        <p:spPr>
          <a:xfrm>
            <a:off x="9134474"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492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_blue 01">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71FA5E69-BBC0-41BB-815A-0CAA791876D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22210" y="5303520"/>
            <a:ext cx="2286000" cy="1156199"/>
          </a:xfrm>
          <a:prstGeom prst="rect">
            <a:avLst/>
          </a:prstGeom>
        </p:spPr>
      </p:pic>
      <p:sp>
        <p:nvSpPr>
          <p:cNvPr id="5" name="Text Placeholder 4">
            <a:extLst>
              <a:ext uri="{FF2B5EF4-FFF2-40B4-BE49-F238E27FC236}">
                <a16:creationId xmlns:a16="http://schemas.microsoft.com/office/drawing/2014/main" id="{97B66270-9C6B-4D77-A901-191B3C366398}"/>
              </a:ext>
            </a:extLst>
          </p:cNvPr>
          <p:cNvSpPr>
            <a:spLocks noGrp="1"/>
          </p:cNvSpPr>
          <p:nvPr>
            <p:ph type="body" sz="quarter" idx="11" hasCustomPrompt="1"/>
          </p:nvPr>
        </p:nvSpPr>
        <p:spPr>
          <a:xfrm>
            <a:off x="640080" y="3748710"/>
            <a:ext cx="7770813" cy="792205"/>
          </a:xfrm>
          <a:prstGeom prst="rect">
            <a:avLst/>
          </a:prstGeom>
        </p:spPr>
        <p:txBody>
          <a:bodyPr lIns="0" tIns="0" rIns="0" bIns="0" anchor="ctr">
            <a:spAutoFit/>
          </a:bodyPr>
          <a:lstStyle>
            <a:lvl1pPr marL="0" indent="0">
              <a:lnSpc>
                <a:spcPct val="110000"/>
              </a:lnSpc>
              <a:spcBef>
                <a:spcPts val="0"/>
              </a:spcBef>
              <a:spcAft>
                <a:spcPts val="600"/>
              </a:spcAft>
              <a:buNone/>
              <a:defRPr sz="2400">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add contact info – include name/title (if appropriate), department/team name, email address, and phone number</a:t>
            </a:r>
          </a:p>
        </p:txBody>
      </p:sp>
      <p:sp>
        <p:nvSpPr>
          <p:cNvPr id="4" name="TextBox 3">
            <a:extLst>
              <a:ext uri="{FF2B5EF4-FFF2-40B4-BE49-F238E27FC236}">
                <a16:creationId xmlns:a16="http://schemas.microsoft.com/office/drawing/2014/main" id="{37A46E0F-51AD-51A6-516A-E4174A3200BE}"/>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bg1"/>
              </a:solidFill>
            </a:endParaRPr>
          </a:p>
        </p:txBody>
      </p:sp>
      <p:sp>
        <p:nvSpPr>
          <p:cNvPr id="6" name="TextBox 5">
            <a:extLst>
              <a:ext uri="{FF2B5EF4-FFF2-40B4-BE49-F238E27FC236}">
                <a16:creationId xmlns:a16="http://schemas.microsoft.com/office/drawing/2014/main" id="{A6728F41-27DA-AC39-5F03-E78D4F450D2D}"/>
              </a:ext>
            </a:extLst>
          </p:cNvPr>
          <p:cNvSpPr txBox="1"/>
          <p:nvPr userDrawn="1"/>
        </p:nvSpPr>
        <p:spPr>
          <a:xfrm>
            <a:off x="640080" y="2676287"/>
            <a:ext cx="3114797" cy="615553"/>
          </a:xfrm>
          <a:prstGeom prst="rect">
            <a:avLst/>
          </a:prstGeom>
          <a:noFill/>
        </p:spPr>
        <p:txBody>
          <a:bodyPr wrap="square" lIns="0" tIns="0" rIns="0" bIns="0" rtlCol="0">
            <a:spAutoFit/>
          </a:bodyPr>
          <a:lstStyle/>
          <a:p>
            <a:r>
              <a:rPr lang="en-US" sz="4000">
                <a:solidFill>
                  <a:schemeClr val="bg1"/>
                </a:solidFill>
                <a:latin typeface="Arial Black" panose="020B0A04020102020204" pitchFamily="34" charset="0"/>
              </a:rPr>
              <a:t>Thank You</a:t>
            </a:r>
          </a:p>
        </p:txBody>
      </p:sp>
      <p:grpSp>
        <p:nvGrpSpPr>
          <p:cNvPr id="8" name="Group 7">
            <a:extLst>
              <a:ext uri="{FF2B5EF4-FFF2-40B4-BE49-F238E27FC236}">
                <a16:creationId xmlns:a16="http://schemas.microsoft.com/office/drawing/2014/main" id="{4BF02D30-D905-B22F-7FD1-269B1D8E61D6}"/>
              </a:ext>
            </a:extLst>
          </p:cNvPr>
          <p:cNvGrpSpPr/>
          <p:nvPr userDrawn="1"/>
        </p:nvGrpSpPr>
        <p:grpSpPr>
          <a:xfrm>
            <a:off x="0" y="3566160"/>
            <a:ext cx="8389624" cy="0"/>
            <a:chOff x="0" y="3566160"/>
            <a:chExt cx="8389624" cy="0"/>
          </a:xfrm>
        </p:grpSpPr>
        <p:cxnSp>
          <p:nvCxnSpPr>
            <p:cNvPr id="9" name="Straight Connector 8">
              <a:extLst>
                <a:ext uri="{FF2B5EF4-FFF2-40B4-BE49-F238E27FC236}">
                  <a16:creationId xmlns:a16="http://schemas.microsoft.com/office/drawing/2014/main" id="{C1A13743-E44E-4536-2EB5-D96608FC140E}"/>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C0554F7-D8C4-0A9B-BFBE-BB4D105CC42C}"/>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EF3A08-DA0D-BCAF-29BD-04C419C2EDAB}"/>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B99164-47C4-E1F8-B4F0-007F05493DC3}"/>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9516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blue 03 - 4col">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D7598F1-34A6-ADDA-38A7-A6057F3CA1ED}"/>
              </a:ext>
            </a:extLst>
          </p:cNvPr>
          <p:cNvSpPr>
            <a:spLocks noGrp="1"/>
          </p:cNvSpPr>
          <p:nvPr>
            <p:ph type="body" sz="quarter" idx="10" hasCustomPrompt="1"/>
          </p:nvPr>
        </p:nvSpPr>
        <p:spPr>
          <a:xfrm>
            <a:off x="640080" y="731520"/>
            <a:ext cx="10963274" cy="553998"/>
          </a:xfrm>
          <a:prstGeom prst="rect">
            <a:avLst/>
          </a:prstGeom>
        </p:spPr>
        <p:txBody>
          <a:bodyPr lIns="0" tIns="0" rIns="0" bIns="0">
            <a:spAutoFit/>
          </a:bodyPr>
          <a:lstStyle>
            <a:lvl1pPr marL="0" indent="0">
              <a:lnSpc>
                <a:spcPct val="100000"/>
              </a:lnSpc>
              <a:buNone/>
              <a:defRPr sz="3600">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8" name="TextBox 7">
            <a:extLst>
              <a:ext uri="{FF2B5EF4-FFF2-40B4-BE49-F238E27FC236}">
                <a16:creationId xmlns:a16="http://schemas.microsoft.com/office/drawing/2014/main" id="{9E90214C-DFF3-8D20-A650-2A60D17D3429}"/>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bg1"/>
              </a:solidFill>
            </a:endParaRPr>
          </a:p>
        </p:txBody>
      </p:sp>
      <p:sp>
        <p:nvSpPr>
          <p:cNvPr id="10" name="TextBox 9">
            <a:extLst>
              <a:ext uri="{FF2B5EF4-FFF2-40B4-BE49-F238E27FC236}">
                <a16:creationId xmlns:a16="http://schemas.microsoft.com/office/drawing/2014/main" id="{865A8494-8703-54DE-12E5-546169542985}"/>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bg1"/>
                </a:solidFill>
              </a:rPr>
              <a:pPr algn="r"/>
              <a:t>‹#›</a:t>
            </a:fld>
            <a:endParaRPr lang="en-US">
              <a:solidFill>
                <a:schemeClr val="bg1"/>
              </a:solidFill>
            </a:endParaRPr>
          </a:p>
        </p:txBody>
      </p:sp>
      <p:grpSp>
        <p:nvGrpSpPr>
          <p:cNvPr id="11" name="Group 10">
            <a:extLst>
              <a:ext uri="{FF2B5EF4-FFF2-40B4-BE49-F238E27FC236}">
                <a16:creationId xmlns:a16="http://schemas.microsoft.com/office/drawing/2014/main" id="{C5F439BC-727F-1AEB-ACA3-536AC6E6F3BD}"/>
              </a:ext>
            </a:extLst>
          </p:cNvPr>
          <p:cNvGrpSpPr/>
          <p:nvPr userDrawn="1"/>
        </p:nvGrpSpPr>
        <p:grpSpPr>
          <a:xfrm>
            <a:off x="0" y="457200"/>
            <a:ext cx="12188952" cy="0"/>
            <a:chOff x="0" y="3566160"/>
            <a:chExt cx="8389624" cy="0"/>
          </a:xfrm>
        </p:grpSpPr>
        <p:cxnSp>
          <p:nvCxnSpPr>
            <p:cNvPr id="12" name="Straight Connector 11">
              <a:extLst>
                <a:ext uri="{FF2B5EF4-FFF2-40B4-BE49-F238E27FC236}">
                  <a16:creationId xmlns:a16="http://schemas.microsoft.com/office/drawing/2014/main" id="{6CF3F70F-C7C0-E5C7-B0CD-2488CB82C6F6}"/>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8A1062-5A56-E332-65C9-BB8CC84030BA}"/>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3EAA9EA-8975-7906-A4E3-C3A60C89C303}"/>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1ECE5E-3E6C-7B0A-4C73-4AE068267CBE}"/>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Text Placeholder 4">
            <a:extLst>
              <a:ext uri="{FF2B5EF4-FFF2-40B4-BE49-F238E27FC236}">
                <a16:creationId xmlns:a16="http://schemas.microsoft.com/office/drawing/2014/main" id="{8DB0DA26-A168-9BC2-C864-0100D8FC2C88}"/>
              </a:ext>
            </a:extLst>
          </p:cNvPr>
          <p:cNvSpPr>
            <a:spLocks noGrp="1"/>
          </p:cNvSpPr>
          <p:nvPr>
            <p:ph type="body" sz="quarter" idx="11" hasCustomPrompt="1"/>
          </p:nvPr>
        </p:nvSpPr>
        <p:spPr>
          <a:xfrm>
            <a:off x="640080"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254A364D-7940-731C-007D-1478254F62DC}"/>
              </a:ext>
            </a:extLst>
          </p:cNvPr>
          <p:cNvSpPr>
            <a:spLocks noGrp="1"/>
          </p:cNvSpPr>
          <p:nvPr>
            <p:ph type="body" sz="quarter" idx="12" hasCustomPrompt="1"/>
          </p:nvPr>
        </p:nvSpPr>
        <p:spPr>
          <a:xfrm>
            <a:off x="3471545"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Text Placeholder 4">
            <a:extLst>
              <a:ext uri="{FF2B5EF4-FFF2-40B4-BE49-F238E27FC236}">
                <a16:creationId xmlns:a16="http://schemas.microsoft.com/office/drawing/2014/main" id="{541351F2-A569-5B6A-F625-B9AAA28F9C1F}"/>
              </a:ext>
            </a:extLst>
          </p:cNvPr>
          <p:cNvSpPr>
            <a:spLocks noGrp="1"/>
          </p:cNvSpPr>
          <p:nvPr>
            <p:ph type="body" sz="quarter" idx="13" hasCustomPrompt="1"/>
          </p:nvPr>
        </p:nvSpPr>
        <p:spPr>
          <a:xfrm>
            <a:off x="6303010"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A8547A-47FD-1580-538E-CC4A747B23D5}"/>
              </a:ext>
            </a:extLst>
          </p:cNvPr>
          <p:cNvSpPr>
            <a:spLocks noGrp="1"/>
          </p:cNvSpPr>
          <p:nvPr>
            <p:ph type="body" sz="quarter" idx="14" hasCustomPrompt="1"/>
          </p:nvPr>
        </p:nvSpPr>
        <p:spPr>
          <a:xfrm>
            <a:off x="9134474"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944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white 03 - 2col">
    <p:bg>
      <p:bgPr>
        <a:solidFill>
          <a:schemeClr val="bg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D7598F1-34A6-ADDA-38A7-A6057F3CA1ED}"/>
              </a:ext>
            </a:extLst>
          </p:cNvPr>
          <p:cNvSpPr>
            <a:spLocks noGrp="1"/>
          </p:cNvSpPr>
          <p:nvPr>
            <p:ph type="body" sz="quarter" idx="10" hasCustomPrompt="1"/>
          </p:nvPr>
        </p:nvSpPr>
        <p:spPr>
          <a:xfrm>
            <a:off x="640080" y="731520"/>
            <a:ext cx="10963274" cy="553998"/>
          </a:xfrm>
          <a:prstGeom prst="rect">
            <a:avLst/>
          </a:prstGeom>
        </p:spPr>
        <p:txBody>
          <a:bodyPr lIns="0" tIns="0" rIns="0" bIns="0">
            <a:spAutoFit/>
          </a:bodyPr>
          <a:lstStyle>
            <a:lvl1pPr marL="0" indent="0">
              <a:lnSpc>
                <a:spcPct val="100000"/>
              </a:lnSpc>
              <a:buNone/>
              <a:defRPr sz="3600">
                <a:solidFill>
                  <a:schemeClr val="tx1"/>
                </a:solidFill>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8" name="TextBox 7">
            <a:extLst>
              <a:ext uri="{FF2B5EF4-FFF2-40B4-BE49-F238E27FC236}">
                <a16:creationId xmlns:a16="http://schemas.microsoft.com/office/drawing/2014/main" id="{9E90214C-DFF3-8D20-A650-2A60D17D3429}"/>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tx1"/>
              </a:solidFill>
            </a:endParaRPr>
          </a:p>
        </p:txBody>
      </p:sp>
      <p:sp>
        <p:nvSpPr>
          <p:cNvPr id="2" name="TextBox 1">
            <a:extLst>
              <a:ext uri="{FF2B5EF4-FFF2-40B4-BE49-F238E27FC236}">
                <a16:creationId xmlns:a16="http://schemas.microsoft.com/office/drawing/2014/main" id="{C3DC13B2-2FA3-A585-D0AA-064366E4DD69}"/>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tx1"/>
                </a:solidFill>
              </a:rPr>
              <a:pPr algn="r"/>
              <a:t>‹#›</a:t>
            </a:fld>
            <a:endParaRPr lang="en-US">
              <a:solidFill>
                <a:schemeClr val="tx1"/>
              </a:solidFill>
            </a:endParaRPr>
          </a:p>
        </p:txBody>
      </p:sp>
      <p:grpSp>
        <p:nvGrpSpPr>
          <p:cNvPr id="3" name="Group 2">
            <a:extLst>
              <a:ext uri="{FF2B5EF4-FFF2-40B4-BE49-F238E27FC236}">
                <a16:creationId xmlns:a16="http://schemas.microsoft.com/office/drawing/2014/main" id="{F1196733-05C2-7672-432E-F64492E5A92B}"/>
              </a:ext>
            </a:extLst>
          </p:cNvPr>
          <p:cNvGrpSpPr/>
          <p:nvPr userDrawn="1"/>
        </p:nvGrpSpPr>
        <p:grpSpPr>
          <a:xfrm>
            <a:off x="0" y="457200"/>
            <a:ext cx="12188952" cy="0"/>
            <a:chOff x="0" y="3566160"/>
            <a:chExt cx="8389624" cy="0"/>
          </a:xfrm>
        </p:grpSpPr>
        <p:cxnSp>
          <p:nvCxnSpPr>
            <p:cNvPr id="4" name="Straight Connector 3">
              <a:extLst>
                <a:ext uri="{FF2B5EF4-FFF2-40B4-BE49-F238E27FC236}">
                  <a16:creationId xmlns:a16="http://schemas.microsoft.com/office/drawing/2014/main" id="{D7918A62-D145-6890-44F2-80FF1F7278F4}"/>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7C301E9-EB70-E84F-54A1-5758D7CC25BB}"/>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70C6698-81AC-11F2-9419-31E327EE6F7D}"/>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01C920-A46C-CE8E-2FDF-C32FB799B7DC}"/>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0" name="Text Placeholder 4">
            <a:extLst>
              <a:ext uri="{FF2B5EF4-FFF2-40B4-BE49-F238E27FC236}">
                <a16:creationId xmlns:a16="http://schemas.microsoft.com/office/drawing/2014/main" id="{6ED21B33-8F6B-A3CC-5D74-D458C7527BE7}"/>
              </a:ext>
            </a:extLst>
          </p:cNvPr>
          <p:cNvSpPr>
            <a:spLocks noGrp="1"/>
          </p:cNvSpPr>
          <p:nvPr>
            <p:ph type="body" sz="quarter" idx="11" hasCustomPrompt="1"/>
          </p:nvPr>
        </p:nvSpPr>
        <p:spPr>
          <a:xfrm>
            <a:off x="640080" y="1645920"/>
            <a:ext cx="5120640" cy="1983620"/>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4F4351D4-171A-CB70-B433-E1AD0FAB104B}"/>
              </a:ext>
            </a:extLst>
          </p:cNvPr>
          <p:cNvSpPr>
            <a:spLocks noGrp="1"/>
          </p:cNvSpPr>
          <p:nvPr>
            <p:ph type="body" sz="quarter" idx="12" hasCustomPrompt="1"/>
          </p:nvPr>
        </p:nvSpPr>
        <p:spPr>
          <a:xfrm>
            <a:off x="6400800" y="1645920"/>
            <a:ext cx="5120640" cy="1983620"/>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018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blue 03 - 2col">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D7598F1-34A6-ADDA-38A7-A6057F3CA1ED}"/>
              </a:ext>
            </a:extLst>
          </p:cNvPr>
          <p:cNvSpPr>
            <a:spLocks noGrp="1"/>
          </p:cNvSpPr>
          <p:nvPr>
            <p:ph type="body" sz="quarter" idx="10" hasCustomPrompt="1"/>
          </p:nvPr>
        </p:nvSpPr>
        <p:spPr>
          <a:xfrm>
            <a:off x="640080" y="731520"/>
            <a:ext cx="10963274" cy="553998"/>
          </a:xfrm>
          <a:prstGeom prst="rect">
            <a:avLst/>
          </a:prstGeom>
        </p:spPr>
        <p:txBody>
          <a:bodyPr lIns="0" tIns="0" rIns="0" bIns="0">
            <a:spAutoFit/>
          </a:bodyPr>
          <a:lstStyle>
            <a:lvl1pPr marL="0" indent="0">
              <a:lnSpc>
                <a:spcPct val="100000"/>
              </a:lnSpc>
              <a:buNone/>
              <a:defRPr sz="3600">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8" name="TextBox 7">
            <a:extLst>
              <a:ext uri="{FF2B5EF4-FFF2-40B4-BE49-F238E27FC236}">
                <a16:creationId xmlns:a16="http://schemas.microsoft.com/office/drawing/2014/main" id="{9E90214C-DFF3-8D20-A650-2A60D17D3429}"/>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bg1"/>
              </a:solidFill>
            </a:endParaRPr>
          </a:p>
        </p:txBody>
      </p:sp>
      <p:sp>
        <p:nvSpPr>
          <p:cNvPr id="10" name="TextBox 9">
            <a:extLst>
              <a:ext uri="{FF2B5EF4-FFF2-40B4-BE49-F238E27FC236}">
                <a16:creationId xmlns:a16="http://schemas.microsoft.com/office/drawing/2014/main" id="{865A8494-8703-54DE-12E5-546169542985}"/>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bg1"/>
                </a:solidFill>
              </a:rPr>
              <a:pPr algn="r"/>
              <a:t>‹#›</a:t>
            </a:fld>
            <a:endParaRPr lang="en-US">
              <a:solidFill>
                <a:schemeClr val="bg1"/>
              </a:solidFill>
            </a:endParaRPr>
          </a:p>
        </p:txBody>
      </p:sp>
      <p:grpSp>
        <p:nvGrpSpPr>
          <p:cNvPr id="11" name="Group 10">
            <a:extLst>
              <a:ext uri="{FF2B5EF4-FFF2-40B4-BE49-F238E27FC236}">
                <a16:creationId xmlns:a16="http://schemas.microsoft.com/office/drawing/2014/main" id="{C5F439BC-727F-1AEB-ACA3-536AC6E6F3BD}"/>
              </a:ext>
            </a:extLst>
          </p:cNvPr>
          <p:cNvGrpSpPr/>
          <p:nvPr userDrawn="1"/>
        </p:nvGrpSpPr>
        <p:grpSpPr>
          <a:xfrm>
            <a:off x="0" y="457200"/>
            <a:ext cx="12188952" cy="0"/>
            <a:chOff x="0" y="3566160"/>
            <a:chExt cx="8389624" cy="0"/>
          </a:xfrm>
        </p:grpSpPr>
        <p:cxnSp>
          <p:nvCxnSpPr>
            <p:cNvPr id="12" name="Straight Connector 11">
              <a:extLst>
                <a:ext uri="{FF2B5EF4-FFF2-40B4-BE49-F238E27FC236}">
                  <a16:creationId xmlns:a16="http://schemas.microsoft.com/office/drawing/2014/main" id="{6CF3F70F-C7C0-E5C7-B0CD-2488CB82C6F6}"/>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8A1062-5A56-E332-65C9-BB8CC84030BA}"/>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3EAA9EA-8975-7906-A4E3-C3A60C89C303}"/>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1ECE5E-3E6C-7B0A-4C73-4AE068267CBE}"/>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Text Placeholder 4">
            <a:extLst>
              <a:ext uri="{FF2B5EF4-FFF2-40B4-BE49-F238E27FC236}">
                <a16:creationId xmlns:a16="http://schemas.microsoft.com/office/drawing/2014/main" id="{D245293E-1287-23E3-B049-776ED1B93ECC}"/>
              </a:ext>
            </a:extLst>
          </p:cNvPr>
          <p:cNvSpPr>
            <a:spLocks noGrp="1"/>
          </p:cNvSpPr>
          <p:nvPr>
            <p:ph type="body" sz="quarter" idx="11" hasCustomPrompt="1"/>
          </p:nvPr>
        </p:nvSpPr>
        <p:spPr>
          <a:xfrm>
            <a:off x="640080" y="1645920"/>
            <a:ext cx="5120640" cy="1983620"/>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E820EA48-EF0A-4263-B16E-668847A76EA0}"/>
              </a:ext>
            </a:extLst>
          </p:cNvPr>
          <p:cNvSpPr>
            <a:spLocks noGrp="1"/>
          </p:cNvSpPr>
          <p:nvPr>
            <p:ph type="body" sz="quarter" idx="12" hasCustomPrompt="1"/>
          </p:nvPr>
        </p:nvSpPr>
        <p:spPr>
          <a:xfrm>
            <a:off x="6400800" y="1645920"/>
            <a:ext cx="5120640" cy="1983620"/>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5605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blue 03">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D7598F1-34A6-ADDA-38A7-A6057F3CA1ED}"/>
              </a:ext>
            </a:extLst>
          </p:cNvPr>
          <p:cNvSpPr>
            <a:spLocks noGrp="1"/>
          </p:cNvSpPr>
          <p:nvPr>
            <p:ph type="body" sz="quarter" idx="10" hasCustomPrompt="1"/>
          </p:nvPr>
        </p:nvSpPr>
        <p:spPr>
          <a:xfrm>
            <a:off x="640080" y="731520"/>
            <a:ext cx="10963274" cy="553998"/>
          </a:xfrm>
          <a:prstGeom prst="rect">
            <a:avLst/>
          </a:prstGeom>
        </p:spPr>
        <p:txBody>
          <a:bodyPr lIns="0" tIns="0" rIns="0" bIns="0">
            <a:spAutoFit/>
          </a:bodyPr>
          <a:lstStyle>
            <a:lvl1pPr marL="0" indent="0">
              <a:lnSpc>
                <a:spcPct val="100000"/>
              </a:lnSpc>
              <a:buNone/>
              <a:defRPr sz="3600">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7" name="Text Placeholder 4">
            <a:extLst>
              <a:ext uri="{FF2B5EF4-FFF2-40B4-BE49-F238E27FC236}">
                <a16:creationId xmlns:a16="http://schemas.microsoft.com/office/drawing/2014/main" id="{7EDB0629-CD00-4579-97B2-BDB0EC5416F4}"/>
              </a:ext>
            </a:extLst>
          </p:cNvPr>
          <p:cNvSpPr>
            <a:spLocks noGrp="1"/>
          </p:cNvSpPr>
          <p:nvPr>
            <p:ph type="body" sz="quarter" idx="11" hasCustomPrompt="1"/>
          </p:nvPr>
        </p:nvSpPr>
        <p:spPr>
          <a:xfrm>
            <a:off x="640080" y="1645920"/>
            <a:ext cx="10963275" cy="1983620"/>
          </a:xfrm>
          <a:prstGeom prst="rect">
            <a:avLst/>
          </a:prstGeom>
        </p:spPr>
        <p:txBody>
          <a:bodyPr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9E90214C-DFF3-8D20-A650-2A60D17D3429}"/>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bg1"/>
              </a:solidFill>
            </a:endParaRPr>
          </a:p>
        </p:txBody>
      </p:sp>
      <p:sp>
        <p:nvSpPr>
          <p:cNvPr id="10" name="TextBox 9">
            <a:extLst>
              <a:ext uri="{FF2B5EF4-FFF2-40B4-BE49-F238E27FC236}">
                <a16:creationId xmlns:a16="http://schemas.microsoft.com/office/drawing/2014/main" id="{865A8494-8703-54DE-12E5-546169542985}"/>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bg1"/>
                </a:solidFill>
              </a:rPr>
              <a:pPr algn="r"/>
              <a:t>‹#›</a:t>
            </a:fld>
            <a:endParaRPr lang="en-US">
              <a:solidFill>
                <a:schemeClr val="bg1"/>
              </a:solidFill>
            </a:endParaRPr>
          </a:p>
        </p:txBody>
      </p:sp>
      <p:grpSp>
        <p:nvGrpSpPr>
          <p:cNvPr id="11" name="Group 10">
            <a:extLst>
              <a:ext uri="{FF2B5EF4-FFF2-40B4-BE49-F238E27FC236}">
                <a16:creationId xmlns:a16="http://schemas.microsoft.com/office/drawing/2014/main" id="{C5F439BC-727F-1AEB-ACA3-536AC6E6F3BD}"/>
              </a:ext>
            </a:extLst>
          </p:cNvPr>
          <p:cNvGrpSpPr/>
          <p:nvPr userDrawn="1"/>
        </p:nvGrpSpPr>
        <p:grpSpPr>
          <a:xfrm>
            <a:off x="0" y="457200"/>
            <a:ext cx="12188952" cy="0"/>
            <a:chOff x="0" y="3566160"/>
            <a:chExt cx="8389624" cy="0"/>
          </a:xfrm>
        </p:grpSpPr>
        <p:cxnSp>
          <p:nvCxnSpPr>
            <p:cNvPr id="12" name="Straight Connector 11">
              <a:extLst>
                <a:ext uri="{FF2B5EF4-FFF2-40B4-BE49-F238E27FC236}">
                  <a16:creationId xmlns:a16="http://schemas.microsoft.com/office/drawing/2014/main" id="{6CF3F70F-C7C0-E5C7-B0CD-2488CB82C6F6}"/>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8A1062-5A56-E332-65C9-BB8CC84030BA}"/>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3EAA9EA-8975-7906-A4E3-C3A60C89C303}"/>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1ECE5E-3E6C-7B0A-4C73-4AE068267CBE}"/>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2304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white 02">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55BD28FE-0B80-4930-A3FC-6C29D7A99252}"/>
              </a:ext>
            </a:extLst>
          </p:cNvPr>
          <p:cNvCxnSpPr>
            <a:cxnSpLocks/>
          </p:cNvCxnSpPr>
          <p:nvPr/>
        </p:nvCxnSpPr>
        <p:spPr>
          <a:xfrm>
            <a:off x="822960" y="2043113"/>
            <a:ext cx="4154243" cy="0"/>
          </a:xfrm>
          <a:prstGeom prst="line">
            <a:avLst/>
          </a:prstGeom>
          <a:ln w="38100">
            <a:solidFill>
              <a:srgbClr val="005B9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19D6239-9960-4B02-B75E-7250ADF7135F}"/>
              </a:ext>
            </a:extLst>
          </p:cNvPr>
          <p:cNvCxnSpPr>
            <a:cxnSpLocks/>
          </p:cNvCxnSpPr>
          <p:nvPr/>
        </p:nvCxnSpPr>
        <p:spPr>
          <a:xfrm>
            <a:off x="871466" y="4873869"/>
            <a:ext cx="4154243" cy="0"/>
          </a:xfrm>
          <a:prstGeom prst="line">
            <a:avLst/>
          </a:prstGeom>
          <a:ln w="38100">
            <a:solidFill>
              <a:srgbClr val="005B9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75E67D0-8642-D2BD-E475-B2F15497AF00}"/>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tx1"/>
              </a:solidFill>
            </a:endParaRPr>
          </a:p>
        </p:txBody>
      </p:sp>
      <p:sp>
        <p:nvSpPr>
          <p:cNvPr id="3" name="Text Placeholder 2">
            <a:extLst>
              <a:ext uri="{FF2B5EF4-FFF2-40B4-BE49-F238E27FC236}">
                <a16:creationId xmlns:a16="http://schemas.microsoft.com/office/drawing/2014/main" id="{758F2A2F-3425-7F16-5001-9441D9604402}"/>
              </a:ext>
            </a:extLst>
          </p:cNvPr>
          <p:cNvSpPr>
            <a:spLocks noGrp="1"/>
          </p:cNvSpPr>
          <p:nvPr>
            <p:ph type="body" sz="quarter" idx="10" hasCustomPrompt="1"/>
          </p:nvPr>
        </p:nvSpPr>
        <p:spPr>
          <a:xfrm>
            <a:off x="822960" y="2943463"/>
            <a:ext cx="4154243" cy="1107996"/>
          </a:xfrm>
          <a:prstGeom prst="rect">
            <a:avLst/>
          </a:prstGeom>
        </p:spPr>
        <p:txBody>
          <a:bodyPr wrap="square" lIns="0" tIns="0" rIns="0" bIns="0" anchor="ctr" anchorCtr="0">
            <a:spAutoFit/>
          </a:bodyPr>
          <a:lstStyle>
            <a:lvl1pPr marL="0" indent="0">
              <a:lnSpc>
                <a:spcPct val="100000"/>
              </a:lnSpc>
              <a:spcBef>
                <a:spcPts val="0"/>
              </a:spcBef>
              <a:spcAft>
                <a:spcPts val="600"/>
              </a:spcAft>
              <a:buNone/>
              <a:defRPr sz="3600">
                <a:solidFill>
                  <a:schemeClr val="tx1"/>
                </a:solidFill>
                <a:latin typeface="Arial Black" panose="020B0A04020102020204" pitchFamily="34" charset="0"/>
              </a:defRPr>
            </a:lvl1pPr>
            <a:lvl2pPr marL="457200" indent="0">
              <a:buNone/>
              <a:defRPr sz="4000">
                <a:latin typeface="Arial Black" panose="020B0A04020102020204" pitchFamily="34" charset="0"/>
              </a:defRPr>
            </a:lvl2pPr>
            <a:lvl3pPr marL="914400" indent="0">
              <a:buNone/>
              <a:defRPr sz="4000">
                <a:latin typeface="Arial Black" panose="020B0A04020102020204" pitchFamily="34" charset="0"/>
              </a:defRPr>
            </a:lvl3pPr>
            <a:lvl4pPr marL="1371600" indent="0">
              <a:buNone/>
              <a:defRPr sz="4000">
                <a:latin typeface="Arial Black" panose="020B0A04020102020204" pitchFamily="34" charset="0"/>
              </a:defRPr>
            </a:lvl4pPr>
            <a:lvl5pPr marL="1828800" indent="0">
              <a:buNone/>
              <a:defRPr sz="4000">
                <a:latin typeface="Arial Black" panose="020B0A04020102020204" pitchFamily="34" charset="0"/>
              </a:defRPr>
            </a:lvl5pPr>
          </a:lstStyle>
          <a:p>
            <a:pPr lvl="0"/>
            <a:r>
              <a:rPr lang="en-US"/>
              <a:t>Click to edit </a:t>
            </a:r>
            <a:br>
              <a:rPr lang="en-US"/>
            </a:br>
            <a:r>
              <a:rPr lang="en-US"/>
              <a:t>Section Header</a:t>
            </a:r>
          </a:p>
        </p:txBody>
      </p:sp>
      <p:sp>
        <p:nvSpPr>
          <p:cNvPr id="5" name="Text Placeholder 2">
            <a:extLst>
              <a:ext uri="{FF2B5EF4-FFF2-40B4-BE49-F238E27FC236}">
                <a16:creationId xmlns:a16="http://schemas.microsoft.com/office/drawing/2014/main" id="{3B532B3C-DC2D-1A78-2711-12F8F1406479}"/>
              </a:ext>
            </a:extLst>
          </p:cNvPr>
          <p:cNvSpPr>
            <a:spLocks noGrp="1"/>
          </p:cNvSpPr>
          <p:nvPr>
            <p:ph type="body" sz="quarter" idx="11" hasCustomPrompt="1"/>
          </p:nvPr>
        </p:nvSpPr>
        <p:spPr>
          <a:xfrm>
            <a:off x="6126480" y="3283537"/>
            <a:ext cx="5404732" cy="385939"/>
          </a:xfrm>
          <a:prstGeom prst="rect">
            <a:avLst/>
          </a:prstGeom>
        </p:spPr>
        <p:txBody>
          <a:bodyPr wrap="square" lIns="0" tIns="0" rIns="0" bIns="0" anchor="ctr" anchorCtr="0">
            <a:spAutoFit/>
          </a:bodyPr>
          <a:lstStyle>
            <a:lvl1pPr marL="0" indent="0">
              <a:lnSpc>
                <a:spcPct val="110000"/>
              </a:lnSpc>
              <a:spcBef>
                <a:spcPts val="0"/>
              </a:spcBef>
              <a:spcAft>
                <a:spcPts val="600"/>
              </a:spcAft>
              <a:buNone/>
              <a:defRPr sz="2400">
                <a:solidFill>
                  <a:schemeClr val="tx1"/>
                </a:solidFill>
                <a:latin typeface="+mn-lt"/>
              </a:defRPr>
            </a:lvl1pPr>
            <a:lvl2pPr marL="457200" indent="0">
              <a:buNone/>
              <a:defRPr sz="4000">
                <a:latin typeface="Arial Black" panose="020B0A04020102020204" pitchFamily="34" charset="0"/>
              </a:defRPr>
            </a:lvl2pPr>
            <a:lvl3pPr marL="914400" indent="0">
              <a:buNone/>
              <a:defRPr sz="4000">
                <a:latin typeface="Arial Black" panose="020B0A04020102020204" pitchFamily="34" charset="0"/>
              </a:defRPr>
            </a:lvl3pPr>
            <a:lvl4pPr marL="1371600" indent="0">
              <a:buNone/>
              <a:defRPr sz="4000">
                <a:latin typeface="Arial Black" panose="020B0A04020102020204" pitchFamily="34" charset="0"/>
              </a:defRPr>
            </a:lvl4pPr>
            <a:lvl5pPr marL="1828800" indent="0">
              <a:buNone/>
              <a:defRPr sz="4000">
                <a:latin typeface="Arial Black" panose="020B0A04020102020204" pitchFamily="34" charset="0"/>
              </a:defRPr>
            </a:lvl5pPr>
          </a:lstStyle>
          <a:p>
            <a:pPr lvl="0"/>
            <a:r>
              <a:rPr lang="en-US"/>
              <a:t>Click to edit section description</a:t>
            </a:r>
          </a:p>
        </p:txBody>
      </p:sp>
      <p:sp>
        <p:nvSpPr>
          <p:cNvPr id="4" name="TextBox 3">
            <a:extLst>
              <a:ext uri="{FF2B5EF4-FFF2-40B4-BE49-F238E27FC236}">
                <a16:creationId xmlns:a16="http://schemas.microsoft.com/office/drawing/2014/main" id="{48E2F51B-F6C8-9C9A-1653-4D178EBC4349}"/>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tx1"/>
                </a:solidFill>
              </a:rPr>
              <a:pPr algn="r"/>
              <a:t>‹#›</a:t>
            </a:fld>
            <a:endParaRPr lang="en-US">
              <a:solidFill>
                <a:schemeClr val="tx1"/>
              </a:solidFill>
            </a:endParaRPr>
          </a:p>
        </p:txBody>
      </p:sp>
      <p:grpSp>
        <p:nvGrpSpPr>
          <p:cNvPr id="6" name="Group 5">
            <a:extLst>
              <a:ext uri="{FF2B5EF4-FFF2-40B4-BE49-F238E27FC236}">
                <a16:creationId xmlns:a16="http://schemas.microsoft.com/office/drawing/2014/main" id="{BB0FE3A5-A623-0E22-80C9-551C18433A20}"/>
              </a:ext>
            </a:extLst>
          </p:cNvPr>
          <p:cNvGrpSpPr/>
          <p:nvPr userDrawn="1"/>
        </p:nvGrpSpPr>
        <p:grpSpPr>
          <a:xfrm>
            <a:off x="0" y="457200"/>
            <a:ext cx="12188952" cy="0"/>
            <a:chOff x="0" y="3566160"/>
            <a:chExt cx="8389624" cy="0"/>
          </a:xfrm>
        </p:grpSpPr>
        <p:cxnSp>
          <p:nvCxnSpPr>
            <p:cNvPr id="7" name="Straight Connector 6">
              <a:extLst>
                <a:ext uri="{FF2B5EF4-FFF2-40B4-BE49-F238E27FC236}">
                  <a16:creationId xmlns:a16="http://schemas.microsoft.com/office/drawing/2014/main" id="{5CD77DED-31D1-7ACE-6D36-8BA5C417126A}"/>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9A73605-99F0-A696-1765-03B42BF21351}"/>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8C8B8F-6076-06F2-3A59-420DE0BDD7BF}"/>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19014C-85F2-52D5-C3B7-CA0A367C6BEC}"/>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8747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white 01">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620FA0-D8A7-4200-B95A-F3FC2D4361E6}"/>
              </a:ext>
            </a:extLst>
          </p:cNvPr>
          <p:cNvSpPr>
            <a:spLocks noGrp="1"/>
          </p:cNvSpPr>
          <p:nvPr>
            <p:ph type="body" sz="quarter" idx="10" hasCustomPrompt="1"/>
          </p:nvPr>
        </p:nvSpPr>
        <p:spPr>
          <a:xfrm>
            <a:off x="640080" y="3462683"/>
            <a:ext cx="7770499" cy="1107996"/>
          </a:xfrm>
          <a:prstGeom prst="rect">
            <a:avLst/>
          </a:prstGeom>
        </p:spPr>
        <p:txBody>
          <a:bodyPr lIns="0" tIns="0" rIns="0" bIns="0" anchor="b">
            <a:spAutoFit/>
          </a:bodyPr>
          <a:lstStyle>
            <a:lvl1pPr marL="0" indent="0">
              <a:lnSpc>
                <a:spcPct val="100000"/>
              </a:lnSpc>
              <a:spcBef>
                <a:spcPts val="0"/>
              </a:spcBef>
              <a:spcAft>
                <a:spcPts val="600"/>
              </a:spcAft>
              <a:buNone/>
              <a:defRPr sz="3600">
                <a:solidFill>
                  <a:schemeClr val="tx1"/>
                </a:solidFill>
                <a:latin typeface="Arial Black" panose="020B0A04020102020204" pitchFamily="34" charset="0"/>
              </a:defRPr>
            </a:lvl1pPr>
            <a:lvl2pPr marL="457200" indent="0">
              <a:buNone/>
              <a:defRPr sz="4000">
                <a:latin typeface="Arial Black" panose="020B0A04020102020204" pitchFamily="34" charset="0"/>
              </a:defRPr>
            </a:lvl2pPr>
            <a:lvl3pPr marL="914400" indent="0">
              <a:buNone/>
              <a:defRPr sz="4000">
                <a:latin typeface="Arial Black" panose="020B0A04020102020204" pitchFamily="34" charset="0"/>
              </a:defRPr>
            </a:lvl3pPr>
            <a:lvl4pPr marL="1371600" indent="0">
              <a:buNone/>
              <a:defRPr sz="4000">
                <a:latin typeface="Arial Black" panose="020B0A04020102020204" pitchFamily="34" charset="0"/>
              </a:defRPr>
            </a:lvl4pPr>
            <a:lvl5pPr marL="1828800" indent="0">
              <a:buNone/>
              <a:defRPr sz="4000">
                <a:latin typeface="Arial Black" panose="020B0A04020102020204" pitchFamily="34" charset="0"/>
              </a:defRPr>
            </a:lvl5pPr>
          </a:lstStyle>
          <a:p>
            <a:pPr lvl="0"/>
            <a:r>
              <a:rPr lang="en-US"/>
              <a:t>Click to edit </a:t>
            </a:r>
            <a:br>
              <a:rPr lang="en-US"/>
            </a:br>
            <a:r>
              <a:rPr lang="en-US"/>
              <a:t>Section Header</a:t>
            </a:r>
          </a:p>
        </p:txBody>
      </p:sp>
      <p:sp>
        <p:nvSpPr>
          <p:cNvPr id="13" name="Text Placeholder 2">
            <a:extLst>
              <a:ext uri="{FF2B5EF4-FFF2-40B4-BE49-F238E27FC236}">
                <a16:creationId xmlns:a16="http://schemas.microsoft.com/office/drawing/2014/main" id="{86953BA0-3EE9-4030-91FC-5358EB329C09}"/>
              </a:ext>
            </a:extLst>
          </p:cNvPr>
          <p:cNvSpPr>
            <a:spLocks noGrp="1"/>
          </p:cNvSpPr>
          <p:nvPr>
            <p:ph type="body" sz="quarter" idx="11" hasCustomPrompt="1"/>
          </p:nvPr>
        </p:nvSpPr>
        <p:spPr>
          <a:xfrm>
            <a:off x="640080" y="5056253"/>
            <a:ext cx="7770499" cy="369332"/>
          </a:xfrm>
          <a:prstGeom prst="rect">
            <a:avLst/>
          </a:prstGeom>
        </p:spPr>
        <p:txBody>
          <a:bodyPr lIns="0" tIns="0" rIns="0" bIns="0" anchor="t">
            <a:spAutoFit/>
          </a:bodyPr>
          <a:lstStyle>
            <a:lvl1pPr marL="0" indent="0">
              <a:lnSpc>
                <a:spcPct val="100000"/>
              </a:lnSpc>
              <a:spcBef>
                <a:spcPts val="0"/>
              </a:spcBef>
              <a:spcAft>
                <a:spcPts val="600"/>
              </a:spcAft>
              <a:buNone/>
              <a:defRPr sz="2400">
                <a:solidFill>
                  <a:schemeClr val="tx1"/>
                </a:solidFill>
                <a:latin typeface="+mn-lt"/>
              </a:defRPr>
            </a:lvl1pPr>
            <a:lvl2pPr marL="457200" indent="0">
              <a:buNone/>
              <a:defRPr sz="4000">
                <a:latin typeface="Arial Black" panose="020B0A04020102020204" pitchFamily="34" charset="0"/>
              </a:defRPr>
            </a:lvl2pPr>
            <a:lvl3pPr marL="914400" indent="0">
              <a:buNone/>
              <a:defRPr sz="4000">
                <a:latin typeface="Arial Black" panose="020B0A04020102020204" pitchFamily="34" charset="0"/>
              </a:defRPr>
            </a:lvl3pPr>
            <a:lvl4pPr marL="1371600" indent="0">
              <a:buNone/>
              <a:defRPr sz="4000">
                <a:latin typeface="Arial Black" panose="020B0A04020102020204" pitchFamily="34" charset="0"/>
              </a:defRPr>
            </a:lvl4pPr>
            <a:lvl5pPr marL="1828800" indent="0">
              <a:buNone/>
              <a:defRPr sz="4000">
                <a:latin typeface="Arial Black" panose="020B0A04020102020204" pitchFamily="34" charset="0"/>
              </a:defRPr>
            </a:lvl5pPr>
          </a:lstStyle>
          <a:p>
            <a:pPr lvl="0"/>
            <a:r>
              <a:rPr lang="en-US"/>
              <a:t>Click to edit section description</a:t>
            </a:r>
          </a:p>
        </p:txBody>
      </p:sp>
      <p:sp>
        <p:nvSpPr>
          <p:cNvPr id="2" name="TextBox 1">
            <a:extLst>
              <a:ext uri="{FF2B5EF4-FFF2-40B4-BE49-F238E27FC236}">
                <a16:creationId xmlns:a16="http://schemas.microsoft.com/office/drawing/2014/main" id="{0DA6FFCD-04D2-9A2A-3DB3-C8CCCFFEE213}"/>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tx1"/>
              </a:solidFill>
            </a:endParaRPr>
          </a:p>
        </p:txBody>
      </p:sp>
      <p:sp>
        <p:nvSpPr>
          <p:cNvPr id="4" name="TextBox 3">
            <a:extLst>
              <a:ext uri="{FF2B5EF4-FFF2-40B4-BE49-F238E27FC236}">
                <a16:creationId xmlns:a16="http://schemas.microsoft.com/office/drawing/2014/main" id="{CCD13F2D-9502-BED7-6405-3C5BAA6B0DCE}"/>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tx1"/>
                </a:solidFill>
              </a:rPr>
              <a:pPr algn="r"/>
              <a:t>‹#›</a:t>
            </a:fld>
            <a:endParaRPr lang="en-US">
              <a:solidFill>
                <a:schemeClr val="tx1"/>
              </a:solidFill>
            </a:endParaRPr>
          </a:p>
        </p:txBody>
      </p:sp>
      <p:grpSp>
        <p:nvGrpSpPr>
          <p:cNvPr id="5" name="Group 4">
            <a:extLst>
              <a:ext uri="{FF2B5EF4-FFF2-40B4-BE49-F238E27FC236}">
                <a16:creationId xmlns:a16="http://schemas.microsoft.com/office/drawing/2014/main" id="{C4739CB4-858C-6B6B-81FA-77422D621CB4}"/>
              </a:ext>
            </a:extLst>
          </p:cNvPr>
          <p:cNvGrpSpPr/>
          <p:nvPr userDrawn="1"/>
        </p:nvGrpSpPr>
        <p:grpSpPr>
          <a:xfrm>
            <a:off x="0" y="4800600"/>
            <a:ext cx="8389624" cy="0"/>
            <a:chOff x="0" y="3566160"/>
            <a:chExt cx="8389624" cy="0"/>
          </a:xfrm>
        </p:grpSpPr>
        <p:cxnSp>
          <p:nvCxnSpPr>
            <p:cNvPr id="6" name="Straight Connector 5">
              <a:extLst>
                <a:ext uri="{FF2B5EF4-FFF2-40B4-BE49-F238E27FC236}">
                  <a16:creationId xmlns:a16="http://schemas.microsoft.com/office/drawing/2014/main" id="{5A5E04B7-055F-F7E1-300C-9864F259EF74}"/>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ADAB674-A424-EE90-E24F-D803BAE81B75}"/>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6114EC-A22E-6672-3A46-5D60D29BB191}"/>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CBD39B9-59BB-989F-C2A1-CA65C9C41BCB}"/>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6247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 blue 0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620FA0-D8A7-4200-B95A-F3FC2D4361E6}"/>
              </a:ext>
            </a:extLst>
          </p:cNvPr>
          <p:cNvSpPr>
            <a:spLocks noGrp="1"/>
          </p:cNvSpPr>
          <p:nvPr>
            <p:ph type="body" sz="quarter" idx="10" hasCustomPrompt="1"/>
          </p:nvPr>
        </p:nvSpPr>
        <p:spPr>
          <a:xfrm>
            <a:off x="640080" y="3462683"/>
            <a:ext cx="7770499" cy="1107996"/>
          </a:xfrm>
          <a:prstGeom prst="rect">
            <a:avLst/>
          </a:prstGeom>
        </p:spPr>
        <p:txBody>
          <a:bodyPr lIns="0" tIns="0" rIns="0" bIns="0" anchor="b">
            <a:spAutoFit/>
          </a:bodyPr>
          <a:lstStyle>
            <a:lvl1pPr marL="0" indent="0">
              <a:lnSpc>
                <a:spcPct val="100000"/>
              </a:lnSpc>
              <a:spcBef>
                <a:spcPts val="0"/>
              </a:spcBef>
              <a:spcAft>
                <a:spcPts val="600"/>
              </a:spcAft>
              <a:buNone/>
              <a:defRPr sz="3600">
                <a:latin typeface="Arial Black" panose="020B0A04020102020204" pitchFamily="34" charset="0"/>
              </a:defRPr>
            </a:lvl1pPr>
            <a:lvl2pPr marL="457200" indent="0">
              <a:buNone/>
              <a:defRPr sz="4000">
                <a:latin typeface="Arial Black" panose="020B0A04020102020204" pitchFamily="34" charset="0"/>
              </a:defRPr>
            </a:lvl2pPr>
            <a:lvl3pPr marL="914400" indent="0">
              <a:buNone/>
              <a:defRPr sz="4000">
                <a:latin typeface="Arial Black" panose="020B0A04020102020204" pitchFamily="34" charset="0"/>
              </a:defRPr>
            </a:lvl3pPr>
            <a:lvl4pPr marL="1371600" indent="0">
              <a:buNone/>
              <a:defRPr sz="4000">
                <a:latin typeface="Arial Black" panose="020B0A04020102020204" pitchFamily="34" charset="0"/>
              </a:defRPr>
            </a:lvl4pPr>
            <a:lvl5pPr marL="1828800" indent="0">
              <a:buNone/>
              <a:defRPr sz="4000">
                <a:latin typeface="Arial Black" panose="020B0A04020102020204" pitchFamily="34" charset="0"/>
              </a:defRPr>
            </a:lvl5pPr>
          </a:lstStyle>
          <a:p>
            <a:pPr lvl="0"/>
            <a:r>
              <a:rPr lang="en-US"/>
              <a:t>Click to edit </a:t>
            </a:r>
            <a:br>
              <a:rPr lang="en-US"/>
            </a:br>
            <a:r>
              <a:rPr lang="en-US"/>
              <a:t>Section Header</a:t>
            </a:r>
          </a:p>
        </p:txBody>
      </p:sp>
      <p:sp>
        <p:nvSpPr>
          <p:cNvPr id="13" name="Text Placeholder 2">
            <a:extLst>
              <a:ext uri="{FF2B5EF4-FFF2-40B4-BE49-F238E27FC236}">
                <a16:creationId xmlns:a16="http://schemas.microsoft.com/office/drawing/2014/main" id="{86953BA0-3EE9-4030-91FC-5358EB329C09}"/>
              </a:ext>
            </a:extLst>
          </p:cNvPr>
          <p:cNvSpPr>
            <a:spLocks noGrp="1"/>
          </p:cNvSpPr>
          <p:nvPr>
            <p:ph type="body" sz="quarter" idx="11" hasCustomPrompt="1"/>
          </p:nvPr>
        </p:nvSpPr>
        <p:spPr>
          <a:xfrm>
            <a:off x="640080" y="5056253"/>
            <a:ext cx="7770499" cy="369332"/>
          </a:xfrm>
          <a:prstGeom prst="rect">
            <a:avLst/>
          </a:prstGeom>
        </p:spPr>
        <p:txBody>
          <a:bodyPr lIns="0" tIns="0" rIns="0" bIns="0" anchor="t">
            <a:spAutoFit/>
          </a:bodyPr>
          <a:lstStyle>
            <a:lvl1pPr marL="0" indent="0">
              <a:lnSpc>
                <a:spcPct val="100000"/>
              </a:lnSpc>
              <a:spcBef>
                <a:spcPts val="0"/>
              </a:spcBef>
              <a:spcAft>
                <a:spcPts val="600"/>
              </a:spcAft>
              <a:buNone/>
              <a:defRPr sz="2400">
                <a:latin typeface="+mn-lt"/>
              </a:defRPr>
            </a:lvl1pPr>
            <a:lvl2pPr marL="457200" indent="0">
              <a:buNone/>
              <a:defRPr sz="4000">
                <a:latin typeface="Arial Black" panose="020B0A04020102020204" pitchFamily="34" charset="0"/>
              </a:defRPr>
            </a:lvl2pPr>
            <a:lvl3pPr marL="914400" indent="0">
              <a:buNone/>
              <a:defRPr sz="4000">
                <a:latin typeface="Arial Black" panose="020B0A04020102020204" pitchFamily="34" charset="0"/>
              </a:defRPr>
            </a:lvl3pPr>
            <a:lvl4pPr marL="1371600" indent="0">
              <a:buNone/>
              <a:defRPr sz="4000">
                <a:latin typeface="Arial Black" panose="020B0A04020102020204" pitchFamily="34" charset="0"/>
              </a:defRPr>
            </a:lvl4pPr>
            <a:lvl5pPr marL="1828800" indent="0">
              <a:buNone/>
              <a:defRPr sz="4000">
                <a:latin typeface="Arial Black" panose="020B0A04020102020204" pitchFamily="34" charset="0"/>
              </a:defRPr>
            </a:lvl5pPr>
          </a:lstStyle>
          <a:p>
            <a:pPr lvl="0"/>
            <a:r>
              <a:rPr lang="en-US"/>
              <a:t>Click to edit section description</a:t>
            </a:r>
          </a:p>
        </p:txBody>
      </p:sp>
      <p:sp>
        <p:nvSpPr>
          <p:cNvPr id="2" name="TextBox 1">
            <a:extLst>
              <a:ext uri="{FF2B5EF4-FFF2-40B4-BE49-F238E27FC236}">
                <a16:creationId xmlns:a16="http://schemas.microsoft.com/office/drawing/2014/main" id="{0DA6FFCD-04D2-9A2A-3DB3-C8CCCFFEE213}"/>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bg1"/>
              </a:solidFill>
            </a:endParaRPr>
          </a:p>
        </p:txBody>
      </p:sp>
      <p:sp>
        <p:nvSpPr>
          <p:cNvPr id="10" name="TextBox 9">
            <a:extLst>
              <a:ext uri="{FF2B5EF4-FFF2-40B4-BE49-F238E27FC236}">
                <a16:creationId xmlns:a16="http://schemas.microsoft.com/office/drawing/2014/main" id="{38A17E6A-1C8B-07C3-2E65-596FDF09B07F}"/>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bg1"/>
                </a:solidFill>
              </a:rPr>
              <a:pPr algn="r"/>
              <a:t>‹#›</a:t>
            </a:fld>
            <a:endParaRPr lang="en-US">
              <a:solidFill>
                <a:schemeClr val="bg1"/>
              </a:solidFill>
            </a:endParaRPr>
          </a:p>
        </p:txBody>
      </p:sp>
      <p:grpSp>
        <p:nvGrpSpPr>
          <p:cNvPr id="9" name="Group 8">
            <a:extLst>
              <a:ext uri="{FF2B5EF4-FFF2-40B4-BE49-F238E27FC236}">
                <a16:creationId xmlns:a16="http://schemas.microsoft.com/office/drawing/2014/main" id="{8B679DFD-5BAB-BD32-D885-DBFB38992061}"/>
              </a:ext>
            </a:extLst>
          </p:cNvPr>
          <p:cNvGrpSpPr/>
          <p:nvPr userDrawn="1"/>
        </p:nvGrpSpPr>
        <p:grpSpPr>
          <a:xfrm>
            <a:off x="0" y="4800600"/>
            <a:ext cx="8389624" cy="0"/>
            <a:chOff x="0" y="3566160"/>
            <a:chExt cx="8389624" cy="0"/>
          </a:xfrm>
        </p:grpSpPr>
        <p:cxnSp>
          <p:nvCxnSpPr>
            <p:cNvPr id="11" name="Straight Connector 10">
              <a:extLst>
                <a:ext uri="{FF2B5EF4-FFF2-40B4-BE49-F238E27FC236}">
                  <a16:creationId xmlns:a16="http://schemas.microsoft.com/office/drawing/2014/main" id="{ABD25415-7BB7-B137-F75E-6D4076B4AC59}"/>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0B4F222-C3BD-00B5-B94F-A8DE1B173E41}"/>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DC8220-BD9B-B707-D0A8-D4E132A5D259}"/>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DC32AA-0BE0-AD3E-06CD-78A589B00A45}"/>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980471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01 -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FA5E69-BBC0-41BB-815A-0CAA791876D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422956" y="5303520"/>
            <a:ext cx="2284507" cy="1156199"/>
          </a:xfrm>
          <a:prstGeom prst="rect">
            <a:avLst/>
          </a:prstGeom>
        </p:spPr>
      </p:pic>
      <p:sp>
        <p:nvSpPr>
          <p:cNvPr id="3" name="Text Placeholder 2">
            <a:extLst>
              <a:ext uri="{FF2B5EF4-FFF2-40B4-BE49-F238E27FC236}">
                <a16:creationId xmlns:a16="http://schemas.microsoft.com/office/drawing/2014/main" id="{22620FA0-D8A7-4200-B95A-F3FC2D4361E6}"/>
              </a:ext>
            </a:extLst>
          </p:cNvPr>
          <p:cNvSpPr>
            <a:spLocks noGrp="1"/>
          </p:cNvSpPr>
          <p:nvPr>
            <p:ph type="body" sz="quarter" idx="10" hasCustomPrompt="1"/>
          </p:nvPr>
        </p:nvSpPr>
        <p:spPr>
          <a:xfrm>
            <a:off x="640080" y="1920240"/>
            <a:ext cx="7770499" cy="1231106"/>
          </a:xfrm>
          <a:prstGeom prst="rect">
            <a:avLst/>
          </a:prstGeom>
        </p:spPr>
        <p:txBody>
          <a:bodyPr lIns="0" tIns="0" rIns="0" bIns="0" anchor="b" anchorCtr="0">
            <a:spAutoFit/>
          </a:bodyPr>
          <a:lstStyle>
            <a:lvl1pPr marL="0" indent="0">
              <a:lnSpc>
                <a:spcPct val="100000"/>
              </a:lnSpc>
              <a:spcBef>
                <a:spcPts val="0"/>
              </a:spcBef>
              <a:spcAft>
                <a:spcPts val="1200"/>
              </a:spcAft>
              <a:buNone/>
              <a:defRPr sz="4000">
                <a:solidFill>
                  <a:schemeClr val="tx1"/>
                </a:solidFill>
                <a:latin typeface="Arial Black" panose="020B0A04020102020204" pitchFamily="34" charset="0"/>
              </a:defRPr>
            </a:lvl1pPr>
            <a:lvl2pPr marL="457200" indent="0">
              <a:buNone/>
              <a:defRPr sz="4000">
                <a:latin typeface="Arial Black" panose="020B0A04020102020204" pitchFamily="34" charset="0"/>
              </a:defRPr>
            </a:lvl2pPr>
            <a:lvl3pPr marL="914400" indent="0">
              <a:buNone/>
              <a:defRPr sz="4000">
                <a:latin typeface="Arial Black" panose="020B0A04020102020204" pitchFamily="34" charset="0"/>
              </a:defRPr>
            </a:lvl3pPr>
            <a:lvl4pPr marL="1371600" indent="0">
              <a:buNone/>
              <a:defRPr sz="4000">
                <a:latin typeface="Arial Black" panose="020B0A04020102020204" pitchFamily="34" charset="0"/>
              </a:defRPr>
            </a:lvl4pPr>
            <a:lvl5pPr marL="1828800" indent="0">
              <a:buNone/>
              <a:defRPr sz="4000">
                <a:latin typeface="Arial Black" panose="020B0A04020102020204" pitchFamily="34" charset="0"/>
              </a:defRPr>
            </a:lvl5pPr>
          </a:lstStyle>
          <a:p>
            <a:pPr lvl="0"/>
            <a:r>
              <a:rPr lang="en-US"/>
              <a:t>Click to edit </a:t>
            </a:r>
            <a:br>
              <a:rPr lang="en-US"/>
            </a:br>
            <a:r>
              <a:rPr lang="en-US"/>
              <a:t>Presentation Title</a:t>
            </a:r>
          </a:p>
        </p:txBody>
      </p:sp>
      <p:sp>
        <p:nvSpPr>
          <p:cNvPr id="5" name="Text Placeholder 4">
            <a:extLst>
              <a:ext uri="{FF2B5EF4-FFF2-40B4-BE49-F238E27FC236}">
                <a16:creationId xmlns:a16="http://schemas.microsoft.com/office/drawing/2014/main" id="{97B66270-9C6B-4D77-A901-191B3C366398}"/>
              </a:ext>
            </a:extLst>
          </p:cNvPr>
          <p:cNvSpPr>
            <a:spLocks noGrp="1"/>
          </p:cNvSpPr>
          <p:nvPr>
            <p:ph type="body" sz="quarter" idx="11" hasCustomPrompt="1"/>
          </p:nvPr>
        </p:nvSpPr>
        <p:spPr>
          <a:xfrm>
            <a:off x="640080" y="4023360"/>
            <a:ext cx="7770813" cy="385939"/>
          </a:xfrm>
          <a:prstGeom prst="rect">
            <a:avLst/>
          </a:prstGeom>
        </p:spPr>
        <p:txBody>
          <a:bodyPr lIns="0" tIns="0" rIns="0" bIns="0" anchor="ctr">
            <a:spAutoFit/>
          </a:bodyPr>
          <a:lstStyle>
            <a:lvl1pPr marL="0" indent="0">
              <a:lnSpc>
                <a:spcPct val="110000"/>
              </a:lnSpc>
              <a:spcBef>
                <a:spcPts val="0"/>
              </a:spcBef>
              <a:spcAft>
                <a:spcPts val="600"/>
              </a:spcAft>
              <a:buNone/>
              <a:defRPr sz="2400">
                <a:solidFill>
                  <a:schemeClr val="tx1"/>
                </a:solidFill>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Presenter Name, Title</a:t>
            </a:r>
          </a:p>
        </p:txBody>
      </p:sp>
      <p:sp>
        <p:nvSpPr>
          <p:cNvPr id="4" name="TextBox 3">
            <a:extLst>
              <a:ext uri="{FF2B5EF4-FFF2-40B4-BE49-F238E27FC236}">
                <a16:creationId xmlns:a16="http://schemas.microsoft.com/office/drawing/2014/main" id="{37A46E0F-51AD-51A6-516A-E4174A3200BE}"/>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tx1"/>
              </a:solidFill>
            </a:endParaRPr>
          </a:p>
        </p:txBody>
      </p:sp>
      <p:grpSp>
        <p:nvGrpSpPr>
          <p:cNvPr id="2" name="Group 1">
            <a:extLst>
              <a:ext uri="{FF2B5EF4-FFF2-40B4-BE49-F238E27FC236}">
                <a16:creationId xmlns:a16="http://schemas.microsoft.com/office/drawing/2014/main" id="{130586AD-294A-4FD9-67F5-8DEB7B1825D7}"/>
              </a:ext>
            </a:extLst>
          </p:cNvPr>
          <p:cNvGrpSpPr/>
          <p:nvPr userDrawn="1"/>
        </p:nvGrpSpPr>
        <p:grpSpPr>
          <a:xfrm>
            <a:off x="0" y="3566160"/>
            <a:ext cx="8389624" cy="0"/>
            <a:chOff x="0" y="3566160"/>
            <a:chExt cx="8389624" cy="0"/>
          </a:xfrm>
        </p:grpSpPr>
        <p:cxnSp>
          <p:nvCxnSpPr>
            <p:cNvPr id="37" name="Straight Connector 36">
              <a:extLst>
                <a:ext uri="{FF2B5EF4-FFF2-40B4-BE49-F238E27FC236}">
                  <a16:creationId xmlns:a16="http://schemas.microsoft.com/office/drawing/2014/main" id="{19F14063-A460-4A96-EFC1-23426BBE761D}"/>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36B93F6-4B5B-06E0-A473-BFED90AB74C2}"/>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B410772-0C36-E1EC-8439-67CD7817268C}"/>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E474B85-0092-7716-D89B-FDA13A096146}"/>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2448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01">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71FA5E69-BBC0-41BB-815A-0CAA791876D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22210" y="5303520"/>
            <a:ext cx="2286000" cy="1156199"/>
          </a:xfrm>
          <a:prstGeom prst="rect">
            <a:avLst/>
          </a:prstGeom>
        </p:spPr>
      </p:pic>
      <p:sp>
        <p:nvSpPr>
          <p:cNvPr id="3" name="Text Placeholder 2">
            <a:extLst>
              <a:ext uri="{FF2B5EF4-FFF2-40B4-BE49-F238E27FC236}">
                <a16:creationId xmlns:a16="http://schemas.microsoft.com/office/drawing/2014/main" id="{22620FA0-D8A7-4200-B95A-F3FC2D4361E6}"/>
              </a:ext>
            </a:extLst>
          </p:cNvPr>
          <p:cNvSpPr>
            <a:spLocks noGrp="1"/>
          </p:cNvSpPr>
          <p:nvPr>
            <p:ph type="body" sz="quarter" idx="10" hasCustomPrompt="1"/>
          </p:nvPr>
        </p:nvSpPr>
        <p:spPr>
          <a:xfrm>
            <a:off x="640080" y="1920240"/>
            <a:ext cx="7770499" cy="1231106"/>
          </a:xfrm>
          <a:prstGeom prst="rect">
            <a:avLst/>
          </a:prstGeom>
        </p:spPr>
        <p:txBody>
          <a:bodyPr lIns="0" tIns="0" rIns="0" bIns="0" anchor="b" anchorCtr="0">
            <a:spAutoFit/>
          </a:bodyPr>
          <a:lstStyle>
            <a:lvl1pPr marL="0" indent="0">
              <a:lnSpc>
                <a:spcPct val="100000"/>
              </a:lnSpc>
              <a:spcBef>
                <a:spcPts val="0"/>
              </a:spcBef>
              <a:spcAft>
                <a:spcPts val="1200"/>
              </a:spcAft>
              <a:buNone/>
              <a:defRPr sz="4000">
                <a:latin typeface="Arial Black" panose="020B0A04020102020204" pitchFamily="34" charset="0"/>
              </a:defRPr>
            </a:lvl1pPr>
            <a:lvl2pPr marL="457200" indent="0">
              <a:buNone/>
              <a:defRPr sz="4000">
                <a:latin typeface="Arial Black" panose="020B0A04020102020204" pitchFamily="34" charset="0"/>
              </a:defRPr>
            </a:lvl2pPr>
            <a:lvl3pPr marL="914400" indent="0">
              <a:buNone/>
              <a:defRPr sz="4000">
                <a:latin typeface="Arial Black" panose="020B0A04020102020204" pitchFamily="34" charset="0"/>
              </a:defRPr>
            </a:lvl3pPr>
            <a:lvl4pPr marL="1371600" indent="0">
              <a:buNone/>
              <a:defRPr sz="4000">
                <a:latin typeface="Arial Black" panose="020B0A04020102020204" pitchFamily="34" charset="0"/>
              </a:defRPr>
            </a:lvl4pPr>
            <a:lvl5pPr marL="1828800" indent="0">
              <a:buNone/>
              <a:defRPr sz="4000">
                <a:latin typeface="Arial Black" panose="020B0A04020102020204" pitchFamily="34" charset="0"/>
              </a:defRPr>
            </a:lvl5pPr>
          </a:lstStyle>
          <a:p>
            <a:pPr lvl="0"/>
            <a:r>
              <a:rPr lang="en-US"/>
              <a:t>Click to edit </a:t>
            </a:r>
            <a:br>
              <a:rPr lang="en-US"/>
            </a:br>
            <a:r>
              <a:rPr lang="en-US"/>
              <a:t>Presentation Title</a:t>
            </a:r>
          </a:p>
        </p:txBody>
      </p:sp>
      <p:sp>
        <p:nvSpPr>
          <p:cNvPr id="5" name="Text Placeholder 4">
            <a:extLst>
              <a:ext uri="{FF2B5EF4-FFF2-40B4-BE49-F238E27FC236}">
                <a16:creationId xmlns:a16="http://schemas.microsoft.com/office/drawing/2014/main" id="{97B66270-9C6B-4D77-A901-191B3C366398}"/>
              </a:ext>
            </a:extLst>
          </p:cNvPr>
          <p:cNvSpPr>
            <a:spLocks noGrp="1"/>
          </p:cNvSpPr>
          <p:nvPr>
            <p:ph type="body" sz="quarter" idx="11" hasCustomPrompt="1"/>
          </p:nvPr>
        </p:nvSpPr>
        <p:spPr>
          <a:xfrm>
            <a:off x="640080" y="4023360"/>
            <a:ext cx="7770813" cy="385939"/>
          </a:xfrm>
          <a:prstGeom prst="rect">
            <a:avLst/>
          </a:prstGeom>
        </p:spPr>
        <p:txBody>
          <a:bodyPr lIns="0" tIns="0" rIns="0" bIns="0" anchor="ctr">
            <a:spAutoFit/>
          </a:bodyPr>
          <a:lstStyle>
            <a:lvl1pPr marL="0" indent="0">
              <a:lnSpc>
                <a:spcPct val="110000"/>
              </a:lnSpc>
              <a:spcBef>
                <a:spcPts val="0"/>
              </a:spcBef>
              <a:spcAft>
                <a:spcPts val="600"/>
              </a:spcAft>
              <a:buNone/>
              <a:defRPr sz="2400">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Presenter Name, Title</a:t>
            </a:r>
          </a:p>
        </p:txBody>
      </p:sp>
      <p:sp>
        <p:nvSpPr>
          <p:cNvPr id="4" name="TextBox 3">
            <a:extLst>
              <a:ext uri="{FF2B5EF4-FFF2-40B4-BE49-F238E27FC236}">
                <a16:creationId xmlns:a16="http://schemas.microsoft.com/office/drawing/2014/main" id="{37A46E0F-51AD-51A6-516A-E4174A3200BE}"/>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bg1"/>
              </a:solidFill>
            </a:endParaRPr>
          </a:p>
        </p:txBody>
      </p:sp>
      <p:grpSp>
        <p:nvGrpSpPr>
          <p:cNvPr id="2" name="Group 1">
            <a:extLst>
              <a:ext uri="{FF2B5EF4-FFF2-40B4-BE49-F238E27FC236}">
                <a16:creationId xmlns:a16="http://schemas.microsoft.com/office/drawing/2014/main" id="{130586AD-294A-4FD9-67F5-8DEB7B1825D7}"/>
              </a:ext>
            </a:extLst>
          </p:cNvPr>
          <p:cNvGrpSpPr/>
          <p:nvPr userDrawn="1"/>
        </p:nvGrpSpPr>
        <p:grpSpPr>
          <a:xfrm>
            <a:off x="0" y="3566160"/>
            <a:ext cx="8389624" cy="0"/>
            <a:chOff x="0" y="3566160"/>
            <a:chExt cx="8389624" cy="0"/>
          </a:xfrm>
        </p:grpSpPr>
        <p:cxnSp>
          <p:nvCxnSpPr>
            <p:cNvPr id="37" name="Straight Connector 36">
              <a:extLst>
                <a:ext uri="{FF2B5EF4-FFF2-40B4-BE49-F238E27FC236}">
                  <a16:creationId xmlns:a16="http://schemas.microsoft.com/office/drawing/2014/main" id="{19F14063-A460-4A96-EFC1-23426BBE761D}"/>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36B93F6-4B5B-06E0-A473-BFED90AB74C2}"/>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B410772-0C36-E1EC-8439-67CD7817268C}"/>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E474B85-0092-7716-D89B-FDA13A096146}"/>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0822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white 03">
    <p:bg>
      <p:bgPr>
        <a:solidFill>
          <a:schemeClr val="bg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D7598F1-34A6-ADDA-38A7-A6057F3CA1ED}"/>
              </a:ext>
            </a:extLst>
          </p:cNvPr>
          <p:cNvSpPr>
            <a:spLocks noGrp="1"/>
          </p:cNvSpPr>
          <p:nvPr>
            <p:ph type="body" sz="quarter" idx="10" hasCustomPrompt="1"/>
          </p:nvPr>
        </p:nvSpPr>
        <p:spPr>
          <a:xfrm>
            <a:off x="640080" y="731520"/>
            <a:ext cx="10963274" cy="553998"/>
          </a:xfrm>
          <a:prstGeom prst="rect">
            <a:avLst/>
          </a:prstGeom>
        </p:spPr>
        <p:txBody>
          <a:bodyPr lIns="0" tIns="0" rIns="0" bIns="0">
            <a:spAutoFit/>
          </a:bodyPr>
          <a:lstStyle>
            <a:lvl1pPr marL="0" indent="0">
              <a:lnSpc>
                <a:spcPct val="100000"/>
              </a:lnSpc>
              <a:buNone/>
              <a:defRPr sz="3600">
                <a:solidFill>
                  <a:schemeClr val="tx1"/>
                </a:solidFill>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7" name="Text Placeholder 4">
            <a:extLst>
              <a:ext uri="{FF2B5EF4-FFF2-40B4-BE49-F238E27FC236}">
                <a16:creationId xmlns:a16="http://schemas.microsoft.com/office/drawing/2014/main" id="{7EDB0629-CD00-4579-97B2-BDB0EC5416F4}"/>
              </a:ext>
            </a:extLst>
          </p:cNvPr>
          <p:cNvSpPr>
            <a:spLocks noGrp="1"/>
          </p:cNvSpPr>
          <p:nvPr>
            <p:ph type="body" sz="quarter" idx="11" hasCustomPrompt="1"/>
          </p:nvPr>
        </p:nvSpPr>
        <p:spPr>
          <a:xfrm>
            <a:off x="640080" y="1645920"/>
            <a:ext cx="10963275" cy="1983620"/>
          </a:xfrm>
          <a:prstGeom prst="rect">
            <a:avLst/>
          </a:prstGeom>
        </p:spPr>
        <p:txBody>
          <a:bodyPr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9E90214C-DFF3-8D20-A650-2A60D17D3429}"/>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tx1"/>
              </a:solidFill>
            </a:endParaRPr>
          </a:p>
        </p:txBody>
      </p:sp>
      <p:sp>
        <p:nvSpPr>
          <p:cNvPr id="2" name="TextBox 1">
            <a:extLst>
              <a:ext uri="{FF2B5EF4-FFF2-40B4-BE49-F238E27FC236}">
                <a16:creationId xmlns:a16="http://schemas.microsoft.com/office/drawing/2014/main" id="{C3DC13B2-2FA3-A585-D0AA-064366E4DD69}"/>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tx1"/>
                </a:solidFill>
              </a:rPr>
              <a:pPr algn="r"/>
              <a:t>‹#›</a:t>
            </a:fld>
            <a:endParaRPr lang="en-US">
              <a:solidFill>
                <a:schemeClr val="tx1"/>
              </a:solidFill>
            </a:endParaRPr>
          </a:p>
        </p:txBody>
      </p:sp>
      <p:grpSp>
        <p:nvGrpSpPr>
          <p:cNvPr id="3" name="Group 2">
            <a:extLst>
              <a:ext uri="{FF2B5EF4-FFF2-40B4-BE49-F238E27FC236}">
                <a16:creationId xmlns:a16="http://schemas.microsoft.com/office/drawing/2014/main" id="{F1196733-05C2-7672-432E-F64492E5A92B}"/>
              </a:ext>
            </a:extLst>
          </p:cNvPr>
          <p:cNvGrpSpPr/>
          <p:nvPr userDrawn="1"/>
        </p:nvGrpSpPr>
        <p:grpSpPr>
          <a:xfrm>
            <a:off x="0" y="457200"/>
            <a:ext cx="12188952" cy="0"/>
            <a:chOff x="0" y="3566160"/>
            <a:chExt cx="8389624" cy="0"/>
          </a:xfrm>
        </p:grpSpPr>
        <p:cxnSp>
          <p:nvCxnSpPr>
            <p:cNvPr id="4" name="Straight Connector 3">
              <a:extLst>
                <a:ext uri="{FF2B5EF4-FFF2-40B4-BE49-F238E27FC236}">
                  <a16:creationId xmlns:a16="http://schemas.microsoft.com/office/drawing/2014/main" id="{D7918A62-D145-6890-44F2-80FF1F7278F4}"/>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7C301E9-EB70-E84F-54A1-5758D7CC25BB}"/>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70C6698-81AC-11F2-9419-31E327EE6F7D}"/>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01C920-A46C-CE8E-2FDF-C32FB799B7DC}"/>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238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 blue 01">
    <p:bg>
      <p:bgPr>
        <a:solidFill>
          <a:srgbClr val="005B93"/>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71C78B1-1250-4F18-98C6-E6C4E8C012DE}"/>
              </a:ext>
            </a:extLst>
          </p:cNvPr>
          <p:cNvSpPr>
            <a:spLocks noChangeAspect="1"/>
          </p:cNvSpPr>
          <p:nvPr userDrawn="1"/>
        </p:nvSpPr>
        <p:spPr>
          <a:xfrm>
            <a:off x="3809998" y="1142998"/>
            <a:ext cx="4572000" cy="4572000"/>
          </a:xfrm>
          <a:prstGeom prst="ellipse">
            <a:avLst/>
          </a:prstGeom>
          <a:solidFill>
            <a:srgbClr val="1197C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45BCB56-49BE-4F34-A724-F95F94693191}"/>
              </a:ext>
            </a:extLst>
          </p:cNvPr>
          <p:cNvSpPr/>
          <p:nvPr userDrawn="1"/>
        </p:nvSpPr>
        <p:spPr>
          <a:xfrm>
            <a:off x="4150566" y="1483567"/>
            <a:ext cx="3890865" cy="3890865"/>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467D1F2-9986-488F-8673-9AEE2BEED8FB}"/>
              </a:ext>
            </a:extLst>
          </p:cNvPr>
          <p:cNvSpPr txBox="1"/>
          <p:nvPr userDrawn="1"/>
        </p:nvSpPr>
        <p:spPr>
          <a:xfrm>
            <a:off x="4966994" y="1543867"/>
            <a:ext cx="2258008" cy="3770263"/>
          </a:xfrm>
          <a:prstGeom prst="rect">
            <a:avLst/>
          </a:prstGeom>
          <a:noFill/>
        </p:spPr>
        <p:txBody>
          <a:bodyPr wrap="square" rtlCol="0">
            <a:spAutoFit/>
          </a:bodyPr>
          <a:lstStyle/>
          <a:p>
            <a:pPr algn="ctr"/>
            <a:r>
              <a:rPr lang="en-US" sz="23900">
                <a:solidFill>
                  <a:srgbClr val="005B93"/>
                </a:solidFill>
                <a:latin typeface="Arial Black" panose="020B0A04020102020204" pitchFamily="34" charset="0"/>
              </a:rPr>
              <a:t>?</a:t>
            </a:r>
          </a:p>
        </p:txBody>
      </p:sp>
      <p:sp>
        <p:nvSpPr>
          <p:cNvPr id="2" name="TextBox 1">
            <a:extLst>
              <a:ext uri="{FF2B5EF4-FFF2-40B4-BE49-F238E27FC236}">
                <a16:creationId xmlns:a16="http://schemas.microsoft.com/office/drawing/2014/main" id="{D25ED51E-9FF6-8C4E-1A8B-62A8C75AB35C}"/>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bg1"/>
              </a:solidFill>
            </a:endParaRPr>
          </a:p>
        </p:txBody>
      </p:sp>
      <p:sp>
        <p:nvSpPr>
          <p:cNvPr id="6" name="TextBox 5">
            <a:extLst>
              <a:ext uri="{FF2B5EF4-FFF2-40B4-BE49-F238E27FC236}">
                <a16:creationId xmlns:a16="http://schemas.microsoft.com/office/drawing/2014/main" id="{DEDDBE62-B026-D959-90E4-DB87B1E756D5}"/>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1745758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 blue 02">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55BD28FE-0B80-4930-A3FC-6C29D7A99252}"/>
              </a:ext>
            </a:extLst>
          </p:cNvPr>
          <p:cNvCxnSpPr>
            <a:cxnSpLocks/>
          </p:cNvCxnSpPr>
          <p:nvPr/>
        </p:nvCxnSpPr>
        <p:spPr>
          <a:xfrm>
            <a:off x="822960" y="2043113"/>
            <a:ext cx="4154243" cy="0"/>
          </a:xfrm>
          <a:prstGeom prst="line">
            <a:avLst/>
          </a:prstGeom>
          <a:ln w="38100">
            <a:solidFill>
              <a:srgbClr val="1197C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19D6239-9960-4B02-B75E-7250ADF7135F}"/>
              </a:ext>
            </a:extLst>
          </p:cNvPr>
          <p:cNvCxnSpPr>
            <a:cxnSpLocks/>
          </p:cNvCxnSpPr>
          <p:nvPr/>
        </p:nvCxnSpPr>
        <p:spPr>
          <a:xfrm>
            <a:off x="871466" y="4873869"/>
            <a:ext cx="4154243" cy="0"/>
          </a:xfrm>
          <a:prstGeom prst="line">
            <a:avLst/>
          </a:prstGeom>
          <a:ln w="38100">
            <a:solidFill>
              <a:srgbClr val="1197CA"/>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75E67D0-8642-D2BD-E475-B2F15497AF00}"/>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bg1"/>
              </a:solidFill>
            </a:endParaRPr>
          </a:p>
        </p:txBody>
      </p:sp>
      <p:sp>
        <p:nvSpPr>
          <p:cNvPr id="3" name="Text Placeholder 2">
            <a:extLst>
              <a:ext uri="{FF2B5EF4-FFF2-40B4-BE49-F238E27FC236}">
                <a16:creationId xmlns:a16="http://schemas.microsoft.com/office/drawing/2014/main" id="{758F2A2F-3425-7F16-5001-9441D9604402}"/>
              </a:ext>
            </a:extLst>
          </p:cNvPr>
          <p:cNvSpPr>
            <a:spLocks noGrp="1"/>
          </p:cNvSpPr>
          <p:nvPr>
            <p:ph type="body" sz="quarter" idx="10" hasCustomPrompt="1"/>
          </p:nvPr>
        </p:nvSpPr>
        <p:spPr>
          <a:xfrm>
            <a:off x="822960" y="2943463"/>
            <a:ext cx="4154243" cy="1107996"/>
          </a:xfrm>
          <a:prstGeom prst="rect">
            <a:avLst/>
          </a:prstGeom>
        </p:spPr>
        <p:txBody>
          <a:bodyPr wrap="square" lIns="0" tIns="0" rIns="0" bIns="0" anchor="ctr" anchorCtr="0">
            <a:spAutoFit/>
          </a:bodyPr>
          <a:lstStyle>
            <a:lvl1pPr marL="0" indent="0">
              <a:lnSpc>
                <a:spcPct val="100000"/>
              </a:lnSpc>
              <a:spcBef>
                <a:spcPts val="0"/>
              </a:spcBef>
              <a:spcAft>
                <a:spcPts val="600"/>
              </a:spcAft>
              <a:buNone/>
              <a:defRPr sz="3600">
                <a:latin typeface="Arial Black" panose="020B0A04020102020204" pitchFamily="34" charset="0"/>
              </a:defRPr>
            </a:lvl1pPr>
            <a:lvl2pPr marL="457200" indent="0">
              <a:buNone/>
              <a:defRPr sz="4000">
                <a:latin typeface="Arial Black" panose="020B0A04020102020204" pitchFamily="34" charset="0"/>
              </a:defRPr>
            </a:lvl2pPr>
            <a:lvl3pPr marL="914400" indent="0">
              <a:buNone/>
              <a:defRPr sz="4000">
                <a:latin typeface="Arial Black" panose="020B0A04020102020204" pitchFamily="34" charset="0"/>
              </a:defRPr>
            </a:lvl3pPr>
            <a:lvl4pPr marL="1371600" indent="0">
              <a:buNone/>
              <a:defRPr sz="4000">
                <a:latin typeface="Arial Black" panose="020B0A04020102020204" pitchFamily="34" charset="0"/>
              </a:defRPr>
            </a:lvl4pPr>
            <a:lvl5pPr marL="1828800" indent="0">
              <a:buNone/>
              <a:defRPr sz="4000">
                <a:latin typeface="Arial Black" panose="020B0A04020102020204" pitchFamily="34" charset="0"/>
              </a:defRPr>
            </a:lvl5pPr>
          </a:lstStyle>
          <a:p>
            <a:pPr lvl="0"/>
            <a:r>
              <a:rPr lang="en-US"/>
              <a:t>Click to edit </a:t>
            </a:r>
            <a:br>
              <a:rPr lang="en-US"/>
            </a:br>
            <a:r>
              <a:rPr lang="en-US"/>
              <a:t>Section Header</a:t>
            </a:r>
          </a:p>
        </p:txBody>
      </p:sp>
      <p:sp>
        <p:nvSpPr>
          <p:cNvPr id="5" name="Text Placeholder 2">
            <a:extLst>
              <a:ext uri="{FF2B5EF4-FFF2-40B4-BE49-F238E27FC236}">
                <a16:creationId xmlns:a16="http://schemas.microsoft.com/office/drawing/2014/main" id="{3B532B3C-DC2D-1A78-2711-12F8F1406479}"/>
              </a:ext>
            </a:extLst>
          </p:cNvPr>
          <p:cNvSpPr>
            <a:spLocks noGrp="1"/>
          </p:cNvSpPr>
          <p:nvPr>
            <p:ph type="body" sz="quarter" idx="11" hasCustomPrompt="1"/>
          </p:nvPr>
        </p:nvSpPr>
        <p:spPr>
          <a:xfrm>
            <a:off x="6126480" y="3283537"/>
            <a:ext cx="5404732" cy="385939"/>
          </a:xfrm>
          <a:prstGeom prst="rect">
            <a:avLst/>
          </a:prstGeom>
        </p:spPr>
        <p:txBody>
          <a:bodyPr wrap="square" lIns="0" tIns="0" rIns="0" bIns="0" anchor="ctr" anchorCtr="0">
            <a:spAutoFit/>
          </a:bodyPr>
          <a:lstStyle>
            <a:lvl1pPr marL="0" indent="0">
              <a:lnSpc>
                <a:spcPct val="110000"/>
              </a:lnSpc>
              <a:spcBef>
                <a:spcPts val="0"/>
              </a:spcBef>
              <a:spcAft>
                <a:spcPts val="600"/>
              </a:spcAft>
              <a:buNone/>
              <a:defRPr sz="2400">
                <a:latin typeface="+mn-lt"/>
              </a:defRPr>
            </a:lvl1pPr>
            <a:lvl2pPr marL="457200" indent="0">
              <a:buNone/>
              <a:defRPr sz="4000">
                <a:latin typeface="Arial Black" panose="020B0A04020102020204" pitchFamily="34" charset="0"/>
              </a:defRPr>
            </a:lvl2pPr>
            <a:lvl3pPr marL="914400" indent="0">
              <a:buNone/>
              <a:defRPr sz="4000">
                <a:latin typeface="Arial Black" panose="020B0A04020102020204" pitchFamily="34" charset="0"/>
              </a:defRPr>
            </a:lvl3pPr>
            <a:lvl4pPr marL="1371600" indent="0">
              <a:buNone/>
              <a:defRPr sz="4000">
                <a:latin typeface="Arial Black" panose="020B0A04020102020204" pitchFamily="34" charset="0"/>
              </a:defRPr>
            </a:lvl4pPr>
            <a:lvl5pPr marL="1828800" indent="0">
              <a:buNone/>
              <a:defRPr sz="4000">
                <a:latin typeface="Arial Black" panose="020B0A04020102020204" pitchFamily="34" charset="0"/>
              </a:defRPr>
            </a:lvl5pPr>
          </a:lstStyle>
          <a:p>
            <a:pPr lvl="0"/>
            <a:r>
              <a:rPr lang="en-US"/>
              <a:t>Click to edit section description</a:t>
            </a:r>
          </a:p>
        </p:txBody>
      </p:sp>
      <p:sp>
        <p:nvSpPr>
          <p:cNvPr id="12" name="TextBox 11">
            <a:extLst>
              <a:ext uri="{FF2B5EF4-FFF2-40B4-BE49-F238E27FC236}">
                <a16:creationId xmlns:a16="http://schemas.microsoft.com/office/drawing/2014/main" id="{43258440-16BC-A06F-C1F0-C2253859E6CE}"/>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bg1"/>
                </a:solidFill>
              </a:rPr>
              <a:pPr algn="r"/>
              <a:t>‹#›</a:t>
            </a:fld>
            <a:endParaRPr lang="en-US">
              <a:solidFill>
                <a:schemeClr val="bg1"/>
              </a:solidFill>
            </a:endParaRPr>
          </a:p>
        </p:txBody>
      </p:sp>
      <p:grpSp>
        <p:nvGrpSpPr>
          <p:cNvPr id="4" name="Group 3">
            <a:extLst>
              <a:ext uri="{FF2B5EF4-FFF2-40B4-BE49-F238E27FC236}">
                <a16:creationId xmlns:a16="http://schemas.microsoft.com/office/drawing/2014/main" id="{259BE79F-4279-A06F-30EF-52FC96E37AB9}"/>
              </a:ext>
            </a:extLst>
          </p:cNvPr>
          <p:cNvGrpSpPr/>
          <p:nvPr userDrawn="1"/>
        </p:nvGrpSpPr>
        <p:grpSpPr>
          <a:xfrm>
            <a:off x="0" y="457200"/>
            <a:ext cx="12188952" cy="0"/>
            <a:chOff x="0" y="3566160"/>
            <a:chExt cx="8389624" cy="0"/>
          </a:xfrm>
        </p:grpSpPr>
        <p:cxnSp>
          <p:nvCxnSpPr>
            <p:cNvPr id="11" name="Straight Connector 10">
              <a:extLst>
                <a:ext uri="{FF2B5EF4-FFF2-40B4-BE49-F238E27FC236}">
                  <a16:creationId xmlns:a16="http://schemas.microsoft.com/office/drawing/2014/main" id="{10FECC09-442C-DADD-6769-30B21DA98C12}"/>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B51DF8-A43C-10DB-7F8F-D939B5C8330F}"/>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9A4A79-6D5B-BC0C-F2BB-285876170FCC}"/>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92987A-5443-1E88-A7A1-E262D13ABD7A}"/>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9703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T_Rates Updates">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55BD28FE-0B80-4930-A3FC-6C29D7A99252}"/>
              </a:ext>
            </a:extLst>
          </p:cNvPr>
          <p:cNvCxnSpPr>
            <a:cxnSpLocks/>
          </p:cNvCxnSpPr>
          <p:nvPr/>
        </p:nvCxnSpPr>
        <p:spPr>
          <a:xfrm>
            <a:off x="822960" y="2043113"/>
            <a:ext cx="4154243" cy="0"/>
          </a:xfrm>
          <a:prstGeom prst="line">
            <a:avLst/>
          </a:prstGeom>
          <a:ln w="38100">
            <a:solidFill>
              <a:srgbClr val="1197C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19D6239-9960-4B02-B75E-7250ADF7135F}"/>
              </a:ext>
            </a:extLst>
          </p:cNvPr>
          <p:cNvCxnSpPr>
            <a:cxnSpLocks/>
          </p:cNvCxnSpPr>
          <p:nvPr/>
        </p:nvCxnSpPr>
        <p:spPr>
          <a:xfrm>
            <a:off x="871466" y="4873869"/>
            <a:ext cx="4154243" cy="0"/>
          </a:xfrm>
          <a:prstGeom prst="line">
            <a:avLst/>
          </a:prstGeom>
          <a:ln w="38100">
            <a:solidFill>
              <a:srgbClr val="1197CA"/>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75E67D0-8642-D2BD-E475-B2F15497AF00}"/>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bg1"/>
              </a:solidFill>
            </a:endParaRPr>
          </a:p>
        </p:txBody>
      </p:sp>
      <p:sp>
        <p:nvSpPr>
          <p:cNvPr id="12" name="TextBox 11">
            <a:extLst>
              <a:ext uri="{FF2B5EF4-FFF2-40B4-BE49-F238E27FC236}">
                <a16:creationId xmlns:a16="http://schemas.microsoft.com/office/drawing/2014/main" id="{43258440-16BC-A06F-C1F0-C2253859E6CE}"/>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bg1"/>
                </a:solidFill>
              </a:rPr>
              <a:pPr algn="r"/>
              <a:t>‹#›</a:t>
            </a:fld>
            <a:endParaRPr lang="en-US">
              <a:solidFill>
                <a:schemeClr val="bg1"/>
              </a:solidFill>
            </a:endParaRPr>
          </a:p>
        </p:txBody>
      </p:sp>
      <p:grpSp>
        <p:nvGrpSpPr>
          <p:cNvPr id="4" name="Group 3">
            <a:extLst>
              <a:ext uri="{FF2B5EF4-FFF2-40B4-BE49-F238E27FC236}">
                <a16:creationId xmlns:a16="http://schemas.microsoft.com/office/drawing/2014/main" id="{259BE79F-4279-A06F-30EF-52FC96E37AB9}"/>
              </a:ext>
            </a:extLst>
          </p:cNvPr>
          <p:cNvGrpSpPr/>
          <p:nvPr userDrawn="1"/>
        </p:nvGrpSpPr>
        <p:grpSpPr>
          <a:xfrm>
            <a:off x="0" y="457200"/>
            <a:ext cx="12188952" cy="0"/>
            <a:chOff x="0" y="3566160"/>
            <a:chExt cx="8389624" cy="0"/>
          </a:xfrm>
        </p:grpSpPr>
        <p:cxnSp>
          <p:nvCxnSpPr>
            <p:cNvPr id="11" name="Straight Connector 10">
              <a:extLst>
                <a:ext uri="{FF2B5EF4-FFF2-40B4-BE49-F238E27FC236}">
                  <a16:creationId xmlns:a16="http://schemas.microsoft.com/office/drawing/2014/main" id="{10FECC09-442C-DADD-6769-30B21DA98C12}"/>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B51DF8-A43C-10DB-7F8F-D939B5C8330F}"/>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9A4A79-6D5B-BC0C-F2BB-285876170FCC}"/>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92987A-5443-1E88-A7A1-E262D13ABD7A}"/>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B4A3503A-D242-5E1C-9AF0-D80F903217D8}"/>
              </a:ext>
            </a:extLst>
          </p:cNvPr>
          <p:cNvSpPr txBox="1"/>
          <p:nvPr userDrawn="1"/>
        </p:nvSpPr>
        <p:spPr>
          <a:xfrm>
            <a:off x="822960" y="3105835"/>
            <a:ext cx="3887859" cy="646331"/>
          </a:xfrm>
          <a:prstGeom prst="rect">
            <a:avLst/>
          </a:prstGeom>
          <a:noFill/>
        </p:spPr>
        <p:txBody>
          <a:bodyPr wrap="none" rtlCol="0">
            <a:spAutoFit/>
          </a:bodyPr>
          <a:lstStyle/>
          <a:p>
            <a:r>
              <a:rPr lang="en-US" sz="3600">
                <a:solidFill>
                  <a:schemeClr val="bg1">
                    <a:lumMod val="95000"/>
                  </a:schemeClr>
                </a:solidFill>
                <a:latin typeface="Arial Black" panose="020B0A04020102020204" pitchFamily="34" charset="0"/>
              </a:rPr>
              <a:t>Rates Updates</a:t>
            </a:r>
          </a:p>
        </p:txBody>
      </p:sp>
    </p:spTree>
    <p:extLst>
      <p:ext uri="{BB962C8B-B14F-4D97-AF65-F5344CB8AC3E}">
        <p14:creationId xmlns:p14="http://schemas.microsoft.com/office/powerpoint/2010/main" val="3834853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T_Conten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D7598F1-34A6-ADDA-38A7-A6057F3CA1ED}"/>
              </a:ext>
            </a:extLst>
          </p:cNvPr>
          <p:cNvSpPr>
            <a:spLocks noGrp="1"/>
          </p:cNvSpPr>
          <p:nvPr>
            <p:ph type="body" sz="quarter" idx="10" hasCustomPrompt="1"/>
          </p:nvPr>
        </p:nvSpPr>
        <p:spPr>
          <a:xfrm>
            <a:off x="640080" y="731520"/>
            <a:ext cx="10963274" cy="553998"/>
          </a:xfrm>
          <a:prstGeom prst="rect">
            <a:avLst/>
          </a:prstGeom>
        </p:spPr>
        <p:txBody>
          <a:bodyPr lIns="0" tIns="0" rIns="0" bIns="0">
            <a:spAutoFit/>
          </a:bodyPr>
          <a:lstStyle>
            <a:lvl1pPr marL="0" indent="0">
              <a:lnSpc>
                <a:spcPct val="100000"/>
              </a:lnSpc>
              <a:buNone/>
              <a:defRPr sz="3600">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7" name="Text Placeholder 4">
            <a:extLst>
              <a:ext uri="{FF2B5EF4-FFF2-40B4-BE49-F238E27FC236}">
                <a16:creationId xmlns:a16="http://schemas.microsoft.com/office/drawing/2014/main" id="{7EDB0629-CD00-4579-97B2-BDB0EC5416F4}"/>
              </a:ext>
            </a:extLst>
          </p:cNvPr>
          <p:cNvSpPr>
            <a:spLocks noGrp="1"/>
          </p:cNvSpPr>
          <p:nvPr>
            <p:ph type="body" sz="quarter" idx="11" hasCustomPrompt="1"/>
          </p:nvPr>
        </p:nvSpPr>
        <p:spPr>
          <a:xfrm>
            <a:off x="640080" y="1645920"/>
            <a:ext cx="10963275" cy="1983620"/>
          </a:xfrm>
          <a:prstGeom prst="rect">
            <a:avLst/>
          </a:prstGeom>
        </p:spPr>
        <p:txBody>
          <a:bodyPr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9E90214C-DFF3-8D20-A650-2A60D17D3429}"/>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bg1"/>
              </a:solidFill>
            </a:endParaRPr>
          </a:p>
        </p:txBody>
      </p:sp>
      <p:sp>
        <p:nvSpPr>
          <p:cNvPr id="10" name="TextBox 9">
            <a:extLst>
              <a:ext uri="{FF2B5EF4-FFF2-40B4-BE49-F238E27FC236}">
                <a16:creationId xmlns:a16="http://schemas.microsoft.com/office/drawing/2014/main" id="{865A8494-8703-54DE-12E5-546169542985}"/>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bg1"/>
                </a:solidFill>
              </a:rPr>
              <a:pPr algn="r"/>
              <a:t>‹#›</a:t>
            </a:fld>
            <a:endParaRPr lang="en-US">
              <a:solidFill>
                <a:schemeClr val="bg1"/>
              </a:solidFill>
            </a:endParaRPr>
          </a:p>
        </p:txBody>
      </p:sp>
      <p:grpSp>
        <p:nvGrpSpPr>
          <p:cNvPr id="11" name="Group 10">
            <a:extLst>
              <a:ext uri="{FF2B5EF4-FFF2-40B4-BE49-F238E27FC236}">
                <a16:creationId xmlns:a16="http://schemas.microsoft.com/office/drawing/2014/main" id="{C5F439BC-727F-1AEB-ACA3-536AC6E6F3BD}"/>
              </a:ext>
            </a:extLst>
          </p:cNvPr>
          <p:cNvGrpSpPr/>
          <p:nvPr userDrawn="1"/>
        </p:nvGrpSpPr>
        <p:grpSpPr>
          <a:xfrm>
            <a:off x="0" y="457200"/>
            <a:ext cx="12188952" cy="0"/>
            <a:chOff x="0" y="3566160"/>
            <a:chExt cx="8389624" cy="0"/>
          </a:xfrm>
        </p:grpSpPr>
        <p:cxnSp>
          <p:nvCxnSpPr>
            <p:cNvPr id="12" name="Straight Connector 11">
              <a:extLst>
                <a:ext uri="{FF2B5EF4-FFF2-40B4-BE49-F238E27FC236}">
                  <a16:creationId xmlns:a16="http://schemas.microsoft.com/office/drawing/2014/main" id="{6CF3F70F-C7C0-E5C7-B0CD-2488CB82C6F6}"/>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8A1062-5A56-E332-65C9-BB8CC84030BA}"/>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3EAA9EA-8975-7906-A4E3-C3A60C89C303}"/>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1ECE5E-3E6C-7B0A-4C73-4AE068267CBE}"/>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2818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Questions - white 01">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71C78B1-1250-4F18-98C6-E6C4E8C012DE}"/>
              </a:ext>
            </a:extLst>
          </p:cNvPr>
          <p:cNvSpPr>
            <a:spLocks noChangeAspect="1"/>
          </p:cNvSpPr>
          <p:nvPr userDrawn="1"/>
        </p:nvSpPr>
        <p:spPr>
          <a:xfrm>
            <a:off x="3809998" y="1142998"/>
            <a:ext cx="4572000" cy="4572000"/>
          </a:xfrm>
          <a:prstGeom prst="ellipse">
            <a:avLst/>
          </a:prstGeom>
          <a:solidFill>
            <a:srgbClr val="1197C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45BCB56-49BE-4F34-A724-F95F94693191}"/>
              </a:ext>
            </a:extLst>
          </p:cNvPr>
          <p:cNvSpPr/>
          <p:nvPr userDrawn="1"/>
        </p:nvSpPr>
        <p:spPr>
          <a:xfrm>
            <a:off x="4150566" y="1483567"/>
            <a:ext cx="3890865" cy="3890865"/>
          </a:xfrm>
          <a:prstGeom prst="ellipse">
            <a:avLst/>
          </a:prstGeom>
          <a:solidFill>
            <a:srgbClr val="005B9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467D1F2-9986-488F-8673-9AEE2BEED8FB}"/>
              </a:ext>
            </a:extLst>
          </p:cNvPr>
          <p:cNvSpPr txBox="1"/>
          <p:nvPr userDrawn="1"/>
        </p:nvSpPr>
        <p:spPr>
          <a:xfrm>
            <a:off x="4966994" y="1543867"/>
            <a:ext cx="2258008" cy="3770263"/>
          </a:xfrm>
          <a:prstGeom prst="rect">
            <a:avLst/>
          </a:prstGeom>
          <a:noFill/>
        </p:spPr>
        <p:txBody>
          <a:bodyPr wrap="square" rtlCol="0">
            <a:spAutoFit/>
          </a:bodyPr>
          <a:lstStyle/>
          <a:p>
            <a:pPr algn="ctr"/>
            <a:r>
              <a:rPr lang="en-US" sz="23900">
                <a:solidFill>
                  <a:schemeClr val="bg1"/>
                </a:solidFill>
                <a:latin typeface="Arial Black" panose="020B0A04020102020204" pitchFamily="34" charset="0"/>
              </a:rPr>
              <a:t>?</a:t>
            </a:r>
          </a:p>
        </p:txBody>
      </p:sp>
      <p:sp>
        <p:nvSpPr>
          <p:cNvPr id="2" name="TextBox 1">
            <a:extLst>
              <a:ext uri="{FF2B5EF4-FFF2-40B4-BE49-F238E27FC236}">
                <a16:creationId xmlns:a16="http://schemas.microsoft.com/office/drawing/2014/main" id="{D25ED51E-9FF6-8C4E-1A8B-62A8C75AB35C}"/>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rgbClr val="000000"/>
              </a:solidFill>
            </a:endParaRPr>
          </a:p>
        </p:txBody>
      </p:sp>
      <p:sp>
        <p:nvSpPr>
          <p:cNvPr id="6" name="TextBox 5">
            <a:extLst>
              <a:ext uri="{FF2B5EF4-FFF2-40B4-BE49-F238E27FC236}">
                <a16:creationId xmlns:a16="http://schemas.microsoft.com/office/drawing/2014/main" id="{DEDDBE62-B026-D959-90E4-DB87B1E756D5}"/>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rgbClr val="000000"/>
                </a:solidFill>
              </a:rPr>
              <a:pPr algn="r"/>
              <a:t>‹#›</a:t>
            </a:fld>
            <a:endParaRPr lang="en-US">
              <a:solidFill>
                <a:srgbClr val="000000"/>
              </a:solidFill>
            </a:endParaRPr>
          </a:p>
        </p:txBody>
      </p:sp>
    </p:spTree>
    <p:extLst>
      <p:ext uri="{BB962C8B-B14F-4D97-AF65-F5344CB8AC3E}">
        <p14:creationId xmlns:p14="http://schemas.microsoft.com/office/powerpoint/2010/main" val="310573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blue 01">
    <p:bg>
      <p:bgPr>
        <a:solidFill>
          <a:srgbClr val="005B9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032BA0-A802-EBD5-C003-B56374E5013C}"/>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bg1"/>
              </a:solidFill>
            </a:endParaRPr>
          </a:p>
        </p:txBody>
      </p:sp>
      <p:sp>
        <p:nvSpPr>
          <p:cNvPr id="3" name="TextBox 2">
            <a:extLst>
              <a:ext uri="{FF2B5EF4-FFF2-40B4-BE49-F238E27FC236}">
                <a16:creationId xmlns:a16="http://schemas.microsoft.com/office/drawing/2014/main" id="{B4CE4944-31A6-E5CD-8476-2793B39D9608}"/>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bg1"/>
                </a:solidFill>
              </a:rPr>
              <a:pPr algn="r"/>
              <a:t>‹#›</a:t>
            </a:fld>
            <a:endParaRPr lang="en-US">
              <a:solidFill>
                <a:schemeClr val="bg1"/>
              </a:solidFill>
            </a:endParaRPr>
          </a:p>
        </p:txBody>
      </p:sp>
      <p:sp>
        <p:nvSpPr>
          <p:cNvPr id="4" name="Rectangle 3">
            <a:extLst>
              <a:ext uri="{FF2B5EF4-FFF2-40B4-BE49-F238E27FC236}">
                <a16:creationId xmlns:a16="http://schemas.microsoft.com/office/drawing/2014/main" id="{260F02F8-6BEA-3F1C-0D5E-884638809804}"/>
              </a:ext>
            </a:extLst>
          </p:cNvPr>
          <p:cNvSpPr/>
          <p:nvPr userDrawn="1"/>
        </p:nvSpPr>
        <p:spPr>
          <a:xfrm>
            <a:off x="996951" y="1016628"/>
            <a:ext cx="10236199" cy="4394199"/>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Text Placeholder 7">
            <a:extLst>
              <a:ext uri="{FF2B5EF4-FFF2-40B4-BE49-F238E27FC236}">
                <a16:creationId xmlns:a16="http://schemas.microsoft.com/office/drawing/2014/main" id="{4A2016E9-DC48-C7B6-194B-DD91AE6A4311}"/>
              </a:ext>
            </a:extLst>
          </p:cNvPr>
          <p:cNvSpPr>
            <a:spLocks noGrp="1"/>
          </p:cNvSpPr>
          <p:nvPr>
            <p:ph type="body" sz="quarter" idx="10"/>
          </p:nvPr>
        </p:nvSpPr>
        <p:spPr>
          <a:xfrm>
            <a:off x="2198939" y="3052913"/>
            <a:ext cx="7892712" cy="321627"/>
          </a:xfrm>
          <a:prstGeom prst="rect">
            <a:avLst/>
          </a:prstGeom>
        </p:spPr>
        <p:txBody>
          <a:bodyPr lIns="0" tIns="0" rIns="0" bIns="0" anchor="ctr" anchorCtr="0">
            <a:spAutoFit/>
          </a:bodyPr>
          <a:lstStyle>
            <a:lvl1pPr marL="0" indent="0" algn="ctr">
              <a:lnSpc>
                <a:spcPct val="110000"/>
              </a:lnSpc>
              <a:spcBef>
                <a:spcPts val="0"/>
              </a:spcBef>
              <a:spcAft>
                <a:spcPts val="600"/>
              </a:spcAft>
              <a:buNone/>
              <a:defRPr/>
            </a:lvl1pPr>
          </a:lstStyle>
          <a:p>
            <a:pPr lvl="0"/>
            <a:r>
              <a:rPr lang="en-US"/>
              <a:t>Click to edit Master text styles</a:t>
            </a:r>
          </a:p>
        </p:txBody>
      </p:sp>
      <p:pic>
        <p:nvPicPr>
          <p:cNvPr id="5" name="Picture 4">
            <a:extLst>
              <a:ext uri="{FF2B5EF4-FFF2-40B4-BE49-F238E27FC236}">
                <a16:creationId xmlns:a16="http://schemas.microsoft.com/office/drawing/2014/main" id="{FE659D26-8853-9143-D1BD-054C667EA9BA}"/>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38731" t="25743" r="37517" b="57926"/>
          <a:stretch/>
        </p:blipFill>
        <p:spPr>
          <a:xfrm>
            <a:off x="471739" y="386886"/>
            <a:ext cx="1638651" cy="1318507"/>
          </a:xfrm>
          <a:prstGeom prst="rect">
            <a:avLst/>
          </a:prstGeom>
        </p:spPr>
      </p:pic>
      <p:pic>
        <p:nvPicPr>
          <p:cNvPr id="9" name="Picture 8">
            <a:extLst>
              <a:ext uri="{FF2B5EF4-FFF2-40B4-BE49-F238E27FC236}">
                <a16:creationId xmlns:a16="http://schemas.microsoft.com/office/drawing/2014/main" id="{3AEB4343-AC55-A24B-882A-4C77BDAA764C}"/>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38731" t="25743" r="37517" b="57926"/>
          <a:stretch/>
        </p:blipFill>
        <p:spPr>
          <a:xfrm flipH="1" flipV="1">
            <a:off x="10111971" y="4720313"/>
            <a:ext cx="1638651" cy="1318507"/>
          </a:xfrm>
          <a:prstGeom prst="rect">
            <a:avLst/>
          </a:prstGeom>
        </p:spPr>
      </p:pic>
    </p:spTree>
    <p:extLst>
      <p:ext uri="{BB962C8B-B14F-4D97-AF65-F5344CB8AC3E}">
        <p14:creationId xmlns:p14="http://schemas.microsoft.com/office/powerpoint/2010/main" val="77513157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quote slide - white 01">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032BA0-A802-EBD5-C003-B56374E5013C}"/>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rgbClr val="000000"/>
              </a:solidFill>
            </a:endParaRPr>
          </a:p>
        </p:txBody>
      </p:sp>
      <p:sp>
        <p:nvSpPr>
          <p:cNvPr id="3" name="TextBox 2">
            <a:extLst>
              <a:ext uri="{FF2B5EF4-FFF2-40B4-BE49-F238E27FC236}">
                <a16:creationId xmlns:a16="http://schemas.microsoft.com/office/drawing/2014/main" id="{B4CE4944-31A6-E5CD-8476-2793B39D9608}"/>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rgbClr val="000000"/>
                </a:solidFill>
              </a:rPr>
              <a:pPr algn="r"/>
              <a:t>‹#›</a:t>
            </a:fld>
            <a:endParaRPr lang="en-US">
              <a:solidFill>
                <a:srgbClr val="000000"/>
              </a:solidFill>
            </a:endParaRPr>
          </a:p>
        </p:txBody>
      </p:sp>
      <p:sp>
        <p:nvSpPr>
          <p:cNvPr id="4" name="Rectangle 3">
            <a:extLst>
              <a:ext uri="{FF2B5EF4-FFF2-40B4-BE49-F238E27FC236}">
                <a16:creationId xmlns:a16="http://schemas.microsoft.com/office/drawing/2014/main" id="{260F02F8-6BEA-3F1C-0D5E-884638809804}"/>
              </a:ext>
            </a:extLst>
          </p:cNvPr>
          <p:cNvSpPr/>
          <p:nvPr userDrawn="1"/>
        </p:nvSpPr>
        <p:spPr>
          <a:xfrm>
            <a:off x="996951" y="1016628"/>
            <a:ext cx="10236199" cy="4394199"/>
          </a:xfrm>
          <a:prstGeom prst="rect">
            <a:avLst/>
          </a:prstGeom>
          <a:noFill/>
          <a:ln w="88900">
            <a:solidFill>
              <a:srgbClr val="005B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rPr>
              <a:t> </a:t>
            </a:r>
          </a:p>
        </p:txBody>
      </p:sp>
      <p:sp>
        <p:nvSpPr>
          <p:cNvPr id="8" name="Text Placeholder 7">
            <a:extLst>
              <a:ext uri="{FF2B5EF4-FFF2-40B4-BE49-F238E27FC236}">
                <a16:creationId xmlns:a16="http://schemas.microsoft.com/office/drawing/2014/main" id="{4A2016E9-DC48-C7B6-194B-DD91AE6A4311}"/>
              </a:ext>
            </a:extLst>
          </p:cNvPr>
          <p:cNvSpPr>
            <a:spLocks noGrp="1"/>
          </p:cNvSpPr>
          <p:nvPr>
            <p:ph type="body" sz="quarter" idx="10"/>
          </p:nvPr>
        </p:nvSpPr>
        <p:spPr>
          <a:xfrm>
            <a:off x="2198939" y="3052913"/>
            <a:ext cx="7892712" cy="321627"/>
          </a:xfrm>
          <a:prstGeom prst="rect">
            <a:avLst/>
          </a:prstGeom>
        </p:spPr>
        <p:txBody>
          <a:bodyPr lIns="0" tIns="0" rIns="0" bIns="0" anchor="ctr" anchorCtr="0">
            <a:spAutoFit/>
          </a:bodyPr>
          <a:lstStyle>
            <a:lvl1pPr marL="0" indent="0" algn="ctr">
              <a:lnSpc>
                <a:spcPct val="110000"/>
              </a:lnSpc>
              <a:spcBef>
                <a:spcPts val="0"/>
              </a:spcBef>
              <a:spcAft>
                <a:spcPts val="600"/>
              </a:spcAft>
              <a:buNone/>
              <a:defRPr>
                <a:solidFill>
                  <a:srgbClr val="000000"/>
                </a:solidFill>
              </a:defRPr>
            </a:lvl1pPr>
          </a:lstStyle>
          <a:p>
            <a:pPr lvl="0"/>
            <a:r>
              <a:rPr lang="en-US"/>
              <a:t>Click to edit Master text styles</a:t>
            </a:r>
          </a:p>
        </p:txBody>
      </p:sp>
      <p:pic>
        <p:nvPicPr>
          <p:cNvPr id="22" name="Picture 21">
            <a:extLst>
              <a:ext uri="{FF2B5EF4-FFF2-40B4-BE49-F238E27FC236}">
                <a16:creationId xmlns:a16="http://schemas.microsoft.com/office/drawing/2014/main" id="{EB7E49BE-41C5-7FE2-F553-1E51E16DFBF0}"/>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38466" t="25555" r="37030" b="57996"/>
          <a:stretch/>
        </p:blipFill>
        <p:spPr>
          <a:xfrm>
            <a:off x="429593" y="339563"/>
            <a:ext cx="1723609" cy="1352852"/>
          </a:xfrm>
          <a:prstGeom prst="rect">
            <a:avLst/>
          </a:prstGeom>
        </p:spPr>
      </p:pic>
      <p:pic>
        <p:nvPicPr>
          <p:cNvPr id="23" name="Picture 22">
            <a:extLst>
              <a:ext uri="{FF2B5EF4-FFF2-40B4-BE49-F238E27FC236}">
                <a16:creationId xmlns:a16="http://schemas.microsoft.com/office/drawing/2014/main" id="{D78AE8FB-ED0D-AE6B-7564-E5DE578B2841}"/>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38466" t="25555" r="37030" b="57996"/>
          <a:stretch/>
        </p:blipFill>
        <p:spPr>
          <a:xfrm flipH="1" flipV="1">
            <a:off x="10066712" y="4726727"/>
            <a:ext cx="1723609" cy="1352852"/>
          </a:xfrm>
          <a:prstGeom prst="rect">
            <a:avLst/>
          </a:prstGeom>
        </p:spPr>
      </p:pic>
    </p:spTree>
    <p:extLst>
      <p:ext uri="{BB962C8B-B14F-4D97-AF65-F5344CB8AC3E}">
        <p14:creationId xmlns:p14="http://schemas.microsoft.com/office/powerpoint/2010/main" val="272571880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white 01 - 4col">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A882A1-048E-44DD-A605-4BE41C9FF1FA}"/>
              </a:ext>
            </a:extLst>
          </p:cNvPr>
          <p:cNvSpPr>
            <a:spLocks noGrp="1"/>
          </p:cNvSpPr>
          <p:nvPr>
            <p:ph type="body" sz="quarter" idx="10" hasCustomPrompt="1"/>
          </p:nvPr>
        </p:nvSpPr>
        <p:spPr>
          <a:xfrm>
            <a:off x="640080" y="731520"/>
            <a:ext cx="10963274" cy="553998"/>
          </a:xfrm>
          <a:prstGeom prst="rect">
            <a:avLst/>
          </a:prstGeom>
        </p:spPr>
        <p:txBody>
          <a:bodyPr lIns="0" tIns="0" rIns="0" bIns="0">
            <a:spAutoFit/>
          </a:bodyPr>
          <a:lstStyle>
            <a:lvl1pPr marL="0" indent="0">
              <a:lnSpc>
                <a:spcPct val="100000"/>
              </a:lnSpc>
              <a:buNone/>
              <a:defRPr sz="3600">
                <a:solidFill>
                  <a:srgbClr val="000000"/>
                </a:solidFill>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2" name="TextBox 1">
            <a:extLst>
              <a:ext uri="{FF2B5EF4-FFF2-40B4-BE49-F238E27FC236}">
                <a16:creationId xmlns:a16="http://schemas.microsoft.com/office/drawing/2014/main" id="{7CBDF079-F9CB-2CF2-D888-42EE53A5C35D}"/>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tx1"/>
              </a:solidFill>
            </a:endParaRPr>
          </a:p>
        </p:txBody>
      </p:sp>
      <p:sp>
        <p:nvSpPr>
          <p:cNvPr id="4" name="TextBox 3">
            <a:extLst>
              <a:ext uri="{FF2B5EF4-FFF2-40B4-BE49-F238E27FC236}">
                <a16:creationId xmlns:a16="http://schemas.microsoft.com/office/drawing/2014/main" id="{B8DFEDAB-2B0C-751F-43E5-0B3F07BC0425}"/>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tx1"/>
                </a:solidFill>
              </a:rPr>
              <a:pPr algn="r"/>
              <a:t>‹#›</a:t>
            </a:fld>
            <a:endParaRPr lang="en-US">
              <a:solidFill>
                <a:schemeClr val="tx1"/>
              </a:solidFill>
            </a:endParaRPr>
          </a:p>
        </p:txBody>
      </p:sp>
      <p:grpSp>
        <p:nvGrpSpPr>
          <p:cNvPr id="6" name="Group 5">
            <a:extLst>
              <a:ext uri="{FF2B5EF4-FFF2-40B4-BE49-F238E27FC236}">
                <a16:creationId xmlns:a16="http://schemas.microsoft.com/office/drawing/2014/main" id="{D73FE334-1851-1021-16A2-097DA101E970}"/>
              </a:ext>
            </a:extLst>
          </p:cNvPr>
          <p:cNvGrpSpPr/>
          <p:nvPr userDrawn="1"/>
        </p:nvGrpSpPr>
        <p:grpSpPr>
          <a:xfrm>
            <a:off x="0" y="6217920"/>
            <a:ext cx="12188952" cy="0"/>
            <a:chOff x="0" y="3566160"/>
            <a:chExt cx="8389624" cy="0"/>
          </a:xfrm>
        </p:grpSpPr>
        <p:cxnSp>
          <p:nvCxnSpPr>
            <p:cNvPr id="12" name="Straight Connector 11">
              <a:extLst>
                <a:ext uri="{FF2B5EF4-FFF2-40B4-BE49-F238E27FC236}">
                  <a16:creationId xmlns:a16="http://schemas.microsoft.com/office/drawing/2014/main" id="{7F584C1E-54FA-BBAA-B5ED-E729E1CA3209}"/>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991900B-44F2-96F0-0EF4-E7100F1583A0}"/>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D815DA7-61EA-4D37-56AE-F2C76D0892F0}"/>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6CEB9FF-C51C-D08B-4A70-2021895728C4}"/>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7" name="Text Placeholder 4">
            <a:extLst>
              <a:ext uri="{FF2B5EF4-FFF2-40B4-BE49-F238E27FC236}">
                <a16:creationId xmlns:a16="http://schemas.microsoft.com/office/drawing/2014/main" id="{F2691CFE-2482-21E8-7E73-DDB98E7ECE49}"/>
              </a:ext>
            </a:extLst>
          </p:cNvPr>
          <p:cNvSpPr>
            <a:spLocks noGrp="1"/>
          </p:cNvSpPr>
          <p:nvPr>
            <p:ph type="body" sz="quarter" idx="11" hasCustomPrompt="1"/>
          </p:nvPr>
        </p:nvSpPr>
        <p:spPr>
          <a:xfrm>
            <a:off x="640080"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DE0247C2-FEF4-DD39-BA40-B0F885AFCDD2}"/>
              </a:ext>
            </a:extLst>
          </p:cNvPr>
          <p:cNvSpPr>
            <a:spLocks noGrp="1"/>
          </p:cNvSpPr>
          <p:nvPr>
            <p:ph type="body" sz="quarter" idx="12" hasCustomPrompt="1"/>
          </p:nvPr>
        </p:nvSpPr>
        <p:spPr>
          <a:xfrm>
            <a:off x="3471545"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E9CC745E-ADD9-FD19-54C5-51828E06BB8B}"/>
              </a:ext>
            </a:extLst>
          </p:cNvPr>
          <p:cNvSpPr>
            <a:spLocks noGrp="1"/>
          </p:cNvSpPr>
          <p:nvPr>
            <p:ph type="body" sz="quarter" idx="13" hasCustomPrompt="1"/>
          </p:nvPr>
        </p:nvSpPr>
        <p:spPr>
          <a:xfrm>
            <a:off x="6303010"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B369897-CF49-220D-2F82-DBBC70A66D88}"/>
              </a:ext>
            </a:extLst>
          </p:cNvPr>
          <p:cNvSpPr>
            <a:spLocks noGrp="1"/>
          </p:cNvSpPr>
          <p:nvPr>
            <p:ph type="body" sz="quarter" idx="14" hasCustomPrompt="1"/>
          </p:nvPr>
        </p:nvSpPr>
        <p:spPr>
          <a:xfrm>
            <a:off x="9134474"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322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blue 01 - 4col">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A882A1-048E-44DD-A605-4BE41C9FF1FA}"/>
              </a:ext>
            </a:extLst>
          </p:cNvPr>
          <p:cNvSpPr>
            <a:spLocks noGrp="1"/>
          </p:cNvSpPr>
          <p:nvPr>
            <p:ph type="body" sz="quarter" idx="10" hasCustomPrompt="1"/>
          </p:nvPr>
        </p:nvSpPr>
        <p:spPr>
          <a:xfrm>
            <a:off x="640080" y="731520"/>
            <a:ext cx="10963274" cy="553998"/>
          </a:xfrm>
          <a:prstGeom prst="rect">
            <a:avLst/>
          </a:prstGeom>
        </p:spPr>
        <p:txBody>
          <a:bodyPr lIns="0" tIns="0" rIns="0" bIns="0">
            <a:spAutoFit/>
          </a:bodyPr>
          <a:lstStyle>
            <a:lvl1pPr marL="0" indent="0">
              <a:lnSpc>
                <a:spcPct val="100000"/>
              </a:lnSpc>
              <a:buNone/>
              <a:defRPr sz="3600">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5" name="Text Placeholder 4">
            <a:extLst>
              <a:ext uri="{FF2B5EF4-FFF2-40B4-BE49-F238E27FC236}">
                <a16:creationId xmlns:a16="http://schemas.microsoft.com/office/drawing/2014/main" id="{1AB76F64-D820-4F9F-B9CE-1508B7C169BA}"/>
              </a:ext>
            </a:extLst>
          </p:cNvPr>
          <p:cNvSpPr>
            <a:spLocks noGrp="1"/>
          </p:cNvSpPr>
          <p:nvPr>
            <p:ph type="body" sz="quarter" idx="11" hasCustomPrompt="1"/>
          </p:nvPr>
        </p:nvSpPr>
        <p:spPr>
          <a:xfrm>
            <a:off x="640080"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7CBDF079-F9CB-2CF2-D888-42EE53A5C35D}"/>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bg1"/>
              </a:solidFill>
            </a:endParaRPr>
          </a:p>
        </p:txBody>
      </p:sp>
      <p:sp>
        <p:nvSpPr>
          <p:cNvPr id="7" name="TextBox 6">
            <a:extLst>
              <a:ext uri="{FF2B5EF4-FFF2-40B4-BE49-F238E27FC236}">
                <a16:creationId xmlns:a16="http://schemas.microsoft.com/office/drawing/2014/main" id="{F14C14F4-D4F1-ACD9-0223-69DA7C4BE68B}"/>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bg1"/>
                </a:solidFill>
              </a:rPr>
              <a:pPr algn="r"/>
              <a:t>‹#›</a:t>
            </a:fld>
            <a:endParaRPr lang="en-US">
              <a:solidFill>
                <a:schemeClr val="bg1"/>
              </a:solidFill>
            </a:endParaRPr>
          </a:p>
        </p:txBody>
      </p:sp>
      <p:grpSp>
        <p:nvGrpSpPr>
          <p:cNvPr id="8" name="Group 7">
            <a:extLst>
              <a:ext uri="{FF2B5EF4-FFF2-40B4-BE49-F238E27FC236}">
                <a16:creationId xmlns:a16="http://schemas.microsoft.com/office/drawing/2014/main" id="{31D776D0-10F3-E892-6C61-29A083BB5153}"/>
              </a:ext>
            </a:extLst>
          </p:cNvPr>
          <p:cNvGrpSpPr/>
          <p:nvPr userDrawn="1"/>
        </p:nvGrpSpPr>
        <p:grpSpPr>
          <a:xfrm>
            <a:off x="0" y="6217920"/>
            <a:ext cx="12188952" cy="0"/>
            <a:chOff x="0" y="3566160"/>
            <a:chExt cx="8389624" cy="0"/>
          </a:xfrm>
        </p:grpSpPr>
        <p:cxnSp>
          <p:nvCxnSpPr>
            <p:cNvPr id="9" name="Straight Connector 8">
              <a:extLst>
                <a:ext uri="{FF2B5EF4-FFF2-40B4-BE49-F238E27FC236}">
                  <a16:creationId xmlns:a16="http://schemas.microsoft.com/office/drawing/2014/main" id="{0DCE14E3-D0C2-320D-4263-6A19DD19F107}"/>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EC5A0E-B23B-E19B-2B74-4F43B70F4699}"/>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DB6ABA-17E3-F0D0-8AF1-73A1D4A4FC2F}"/>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2BD698-D428-B31E-19B6-5B57FA4A25D9}"/>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6" name="Text Placeholder 4">
            <a:extLst>
              <a:ext uri="{FF2B5EF4-FFF2-40B4-BE49-F238E27FC236}">
                <a16:creationId xmlns:a16="http://schemas.microsoft.com/office/drawing/2014/main" id="{7A382222-D7DC-1BBC-257D-E3EE1310210F}"/>
              </a:ext>
            </a:extLst>
          </p:cNvPr>
          <p:cNvSpPr>
            <a:spLocks noGrp="1"/>
          </p:cNvSpPr>
          <p:nvPr>
            <p:ph type="body" sz="quarter" idx="12" hasCustomPrompt="1"/>
          </p:nvPr>
        </p:nvSpPr>
        <p:spPr>
          <a:xfrm>
            <a:off x="3471545"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09D70333-137D-56CB-F32B-79EDDE28C58D}"/>
              </a:ext>
            </a:extLst>
          </p:cNvPr>
          <p:cNvSpPr>
            <a:spLocks noGrp="1"/>
          </p:cNvSpPr>
          <p:nvPr>
            <p:ph type="body" sz="quarter" idx="13" hasCustomPrompt="1"/>
          </p:nvPr>
        </p:nvSpPr>
        <p:spPr>
          <a:xfrm>
            <a:off x="6303010"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E79F1499-96BE-FE7C-79EE-6ED3C6EF3733}"/>
              </a:ext>
            </a:extLst>
          </p:cNvPr>
          <p:cNvSpPr>
            <a:spLocks noGrp="1"/>
          </p:cNvSpPr>
          <p:nvPr>
            <p:ph type="body" sz="quarter" idx="14" hasCustomPrompt="1"/>
          </p:nvPr>
        </p:nvSpPr>
        <p:spPr>
          <a:xfrm>
            <a:off x="9134474" y="1645920"/>
            <a:ext cx="2468880" cy="3337837"/>
          </a:xfrm>
          <a:prstGeom prst="rect">
            <a:avLst/>
          </a:prstGeom>
        </p:spPr>
        <p:txBody>
          <a:bodyPr wrap="square" lIns="0" tIns="0" rIns="0" bIns="0">
            <a:spAutoFit/>
          </a:bodyPr>
          <a:lstStyle>
            <a:lvl1pPr>
              <a:lnSpc>
                <a:spcPct val="110000"/>
              </a:lnSpc>
              <a:spcBef>
                <a:spcPts val="0"/>
              </a:spcBef>
              <a:spcAft>
                <a:spcPts val="600"/>
              </a:spcAft>
              <a:defRPr sz="2000">
                <a:latin typeface="+mn-lt"/>
              </a:defRPr>
            </a:lvl1pPr>
            <a:lvl2pPr>
              <a:lnSpc>
                <a:spcPct val="110000"/>
              </a:lnSpc>
              <a:spcBef>
                <a:spcPts val="0"/>
              </a:spcBef>
              <a:spcAft>
                <a:spcPts val="600"/>
              </a:spcAft>
              <a:defRPr sz="2000">
                <a:latin typeface="+mn-lt"/>
              </a:defRPr>
            </a:lvl2pPr>
            <a:lvl3pPr>
              <a:lnSpc>
                <a:spcPct val="110000"/>
              </a:lnSpc>
              <a:spcBef>
                <a:spcPts val="0"/>
              </a:spcBef>
              <a:spcAft>
                <a:spcPts val="600"/>
              </a:spcAft>
              <a:defRPr sz="2000">
                <a:latin typeface="+mn-lt"/>
              </a:defRPr>
            </a:lvl3pPr>
            <a:lvl4pPr>
              <a:lnSpc>
                <a:spcPct val="110000"/>
              </a:lnSpc>
              <a:spcBef>
                <a:spcPts val="0"/>
              </a:spcBef>
              <a:spcAft>
                <a:spcPts val="600"/>
              </a:spcAft>
              <a:defRPr sz="2000">
                <a:latin typeface="+mn-lt"/>
              </a:defRPr>
            </a:lvl4pPr>
            <a:lvl5pPr>
              <a:lnSpc>
                <a:spcPct val="110000"/>
              </a:lnSpc>
              <a:spcBef>
                <a:spcPts val="0"/>
              </a:spcBef>
              <a:spcAft>
                <a:spcPts val="600"/>
              </a:spcAft>
              <a:defRPr sz="20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994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white 01 - 2col">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A882A1-048E-44DD-A605-4BE41C9FF1FA}"/>
              </a:ext>
            </a:extLst>
          </p:cNvPr>
          <p:cNvSpPr>
            <a:spLocks noGrp="1"/>
          </p:cNvSpPr>
          <p:nvPr>
            <p:ph type="body" sz="quarter" idx="10" hasCustomPrompt="1"/>
          </p:nvPr>
        </p:nvSpPr>
        <p:spPr>
          <a:xfrm>
            <a:off x="640080" y="731520"/>
            <a:ext cx="10963274" cy="553998"/>
          </a:xfrm>
          <a:prstGeom prst="rect">
            <a:avLst/>
          </a:prstGeom>
        </p:spPr>
        <p:txBody>
          <a:bodyPr lIns="0" tIns="0" rIns="0" bIns="0">
            <a:spAutoFit/>
          </a:bodyPr>
          <a:lstStyle>
            <a:lvl1pPr marL="0" indent="0">
              <a:lnSpc>
                <a:spcPct val="100000"/>
              </a:lnSpc>
              <a:buNone/>
              <a:defRPr sz="3600">
                <a:solidFill>
                  <a:schemeClr val="tx1"/>
                </a:solidFill>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Header</a:t>
            </a:r>
          </a:p>
        </p:txBody>
      </p:sp>
      <p:sp>
        <p:nvSpPr>
          <p:cNvPr id="2" name="TextBox 1">
            <a:extLst>
              <a:ext uri="{FF2B5EF4-FFF2-40B4-BE49-F238E27FC236}">
                <a16:creationId xmlns:a16="http://schemas.microsoft.com/office/drawing/2014/main" id="{7CBDF079-F9CB-2CF2-D888-42EE53A5C35D}"/>
              </a:ext>
            </a:extLst>
          </p:cNvPr>
          <p:cNvSpPr txBox="1"/>
          <p:nvPr userDrawn="1"/>
        </p:nvSpPr>
        <p:spPr>
          <a:xfrm>
            <a:off x="457200" y="6400800"/>
            <a:ext cx="6094378" cy="184666"/>
          </a:xfrm>
          <a:prstGeom prst="rect">
            <a:avLst/>
          </a:prstGeom>
          <a:noFill/>
        </p:spPr>
        <p:txBody>
          <a:bodyPr wrap="square" lIns="0" tIns="0" rIns="0" bIns="0">
            <a:spAutoFit/>
          </a:bodyPr>
          <a:lstStyle/>
          <a:p>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Copyright © </a:t>
            </a:r>
            <a:fld id="{59C4EE24-1F73-49ED-8FEB-9CD49F5B3780}" type="datetimeyyyy">
              <a:rPr lang="en-US" sz="120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2024</a:t>
            </a:fld>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Vaya Health. All rights reserved.</a:t>
            </a:r>
            <a:endParaRPr lang="en-US" sz="1200">
              <a:solidFill>
                <a:schemeClr val="tx1"/>
              </a:solidFill>
            </a:endParaRPr>
          </a:p>
        </p:txBody>
      </p:sp>
      <p:sp>
        <p:nvSpPr>
          <p:cNvPr id="4" name="TextBox 3">
            <a:extLst>
              <a:ext uri="{FF2B5EF4-FFF2-40B4-BE49-F238E27FC236}">
                <a16:creationId xmlns:a16="http://schemas.microsoft.com/office/drawing/2014/main" id="{B8DFEDAB-2B0C-751F-43E5-0B3F07BC0425}"/>
              </a:ext>
            </a:extLst>
          </p:cNvPr>
          <p:cNvSpPr txBox="1"/>
          <p:nvPr userDrawn="1"/>
        </p:nvSpPr>
        <p:spPr>
          <a:xfrm>
            <a:off x="10332720" y="6309360"/>
            <a:ext cx="1080655" cy="246221"/>
          </a:xfrm>
          <a:prstGeom prst="rect">
            <a:avLst/>
          </a:prstGeom>
          <a:noFill/>
        </p:spPr>
        <p:txBody>
          <a:bodyPr wrap="square" lIns="0" tIns="0" rIns="0" bIns="0" rtlCol="0">
            <a:spAutoFit/>
          </a:bodyPr>
          <a:lstStyle/>
          <a:p>
            <a:pPr algn="r"/>
            <a:fld id="{DF1535CA-8CDE-40C0-9BF8-C7B6548565E0}" type="slidenum">
              <a:rPr lang="en-US" sz="1600" smtClean="0">
                <a:solidFill>
                  <a:schemeClr val="tx1"/>
                </a:solidFill>
              </a:rPr>
              <a:pPr algn="r"/>
              <a:t>‹#›</a:t>
            </a:fld>
            <a:endParaRPr lang="en-US">
              <a:solidFill>
                <a:schemeClr val="tx1"/>
              </a:solidFill>
            </a:endParaRPr>
          </a:p>
        </p:txBody>
      </p:sp>
      <p:grpSp>
        <p:nvGrpSpPr>
          <p:cNvPr id="6" name="Group 5">
            <a:extLst>
              <a:ext uri="{FF2B5EF4-FFF2-40B4-BE49-F238E27FC236}">
                <a16:creationId xmlns:a16="http://schemas.microsoft.com/office/drawing/2014/main" id="{D73FE334-1851-1021-16A2-097DA101E970}"/>
              </a:ext>
            </a:extLst>
          </p:cNvPr>
          <p:cNvGrpSpPr/>
          <p:nvPr userDrawn="1"/>
        </p:nvGrpSpPr>
        <p:grpSpPr>
          <a:xfrm>
            <a:off x="0" y="6217920"/>
            <a:ext cx="12188952" cy="0"/>
            <a:chOff x="0" y="3566160"/>
            <a:chExt cx="8389624" cy="0"/>
          </a:xfrm>
        </p:grpSpPr>
        <p:cxnSp>
          <p:nvCxnSpPr>
            <p:cNvPr id="12" name="Straight Connector 11">
              <a:extLst>
                <a:ext uri="{FF2B5EF4-FFF2-40B4-BE49-F238E27FC236}">
                  <a16:creationId xmlns:a16="http://schemas.microsoft.com/office/drawing/2014/main" id="{7F584C1E-54FA-BBAA-B5ED-E729E1CA3209}"/>
                </a:ext>
              </a:extLst>
            </p:cNvPr>
            <p:cNvCxnSpPr>
              <a:cxnSpLocks/>
            </p:cNvCxnSpPr>
            <p:nvPr/>
          </p:nvCxnSpPr>
          <p:spPr>
            <a:xfrm>
              <a:off x="0" y="3566160"/>
              <a:ext cx="1041722" cy="0"/>
            </a:xfrm>
            <a:prstGeom prst="line">
              <a:avLst/>
            </a:prstGeom>
            <a:ln w="76200">
              <a:solidFill>
                <a:srgbClr val="008EE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991900B-44F2-96F0-0EF4-E7100F1583A0}"/>
                </a:ext>
              </a:extLst>
            </p:cNvPr>
            <p:cNvCxnSpPr>
              <a:cxnSpLocks/>
            </p:cNvCxnSpPr>
            <p:nvPr/>
          </p:nvCxnSpPr>
          <p:spPr>
            <a:xfrm>
              <a:off x="1041722" y="3566160"/>
              <a:ext cx="5264458" cy="0"/>
            </a:xfrm>
            <a:prstGeom prst="line">
              <a:avLst/>
            </a:prstGeom>
            <a:ln w="76200">
              <a:solidFill>
                <a:srgbClr val="BEE4E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D815DA7-61EA-4D37-56AE-F2C76D0892F0}"/>
                </a:ext>
              </a:extLst>
            </p:cNvPr>
            <p:cNvCxnSpPr>
              <a:cxnSpLocks/>
            </p:cNvCxnSpPr>
            <p:nvPr/>
          </p:nvCxnSpPr>
          <p:spPr>
            <a:xfrm>
              <a:off x="7347902" y="3566160"/>
              <a:ext cx="104172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6CEB9FF-C51C-D08B-4A70-2021895728C4}"/>
                </a:ext>
              </a:extLst>
            </p:cNvPr>
            <p:cNvCxnSpPr>
              <a:cxnSpLocks/>
            </p:cNvCxnSpPr>
            <p:nvPr/>
          </p:nvCxnSpPr>
          <p:spPr>
            <a:xfrm>
              <a:off x="6282813" y="3566160"/>
              <a:ext cx="10650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6" name="Text Placeholder 4">
            <a:extLst>
              <a:ext uri="{FF2B5EF4-FFF2-40B4-BE49-F238E27FC236}">
                <a16:creationId xmlns:a16="http://schemas.microsoft.com/office/drawing/2014/main" id="{393DE04B-1C53-33BE-06D2-CF96F5E927E4}"/>
              </a:ext>
            </a:extLst>
          </p:cNvPr>
          <p:cNvSpPr>
            <a:spLocks noGrp="1"/>
          </p:cNvSpPr>
          <p:nvPr>
            <p:ph type="body" sz="quarter" idx="11" hasCustomPrompt="1"/>
          </p:nvPr>
        </p:nvSpPr>
        <p:spPr>
          <a:xfrm>
            <a:off x="640080" y="1645920"/>
            <a:ext cx="5120640" cy="1983620"/>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5648BA9D-DB55-AE1F-F74E-C03A172E0174}"/>
              </a:ext>
            </a:extLst>
          </p:cNvPr>
          <p:cNvSpPr>
            <a:spLocks noGrp="1"/>
          </p:cNvSpPr>
          <p:nvPr>
            <p:ph type="body" sz="quarter" idx="12" hasCustomPrompt="1"/>
          </p:nvPr>
        </p:nvSpPr>
        <p:spPr>
          <a:xfrm>
            <a:off x="6400800" y="1645920"/>
            <a:ext cx="5120640" cy="1983620"/>
          </a:xfrm>
          <a:prstGeom prst="rect">
            <a:avLst/>
          </a:prstGeom>
        </p:spPr>
        <p:txBody>
          <a:bodyPr wrap="square" lIns="0" tIns="0" rIns="0" bIns="0">
            <a:spAutoFit/>
          </a:bodyPr>
          <a:lstStyle>
            <a:lvl1pPr>
              <a:lnSpc>
                <a:spcPct val="110000"/>
              </a:lnSpc>
              <a:spcBef>
                <a:spcPts val="0"/>
              </a:spcBef>
              <a:spcAft>
                <a:spcPts val="600"/>
              </a:spcAft>
              <a:defRPr sz="2000">
                <a:solidFill>
                  <a:schemeClr val="tx1"/>
                </a:solidFill>
                <a:latin typeface="+mn-lt"/>
              </a:defRPr>
            </a:lvl1pPr>
            <a:lvl2pPr>
              <a:lnSpc>
                <a:spcPct val="110000"/>
              </a:lnSpc>
              <a:spcBef>
                <a:spcPts val="0"/>
              </a:spcBef>
              <a:spcAft>
                <a:spcPts val="600"/>
              </a:spcAft>
              <a:defRPr sz="2000">
                <a:solidFill>
                  <a:schemeClr val="tx1"/>
                </a:solidFill>
                <a:latin typeface="+mn-lt"/>
              </a:defRPr>
            </a:lvl2pPr>
            <a:lvl3pPr>
              <a:lnSpc>
                <a:spcPct val="110000"/>
              </a:lnSpc>
              <a:spcBef>
                <a:spcPts val="0"/>
              </a:spcBef>
              <a:spcAft>
                <a:spcPts val="600"/>
              </a:spcAft>
              <a:defRPr sz="2000">
                <a:solidFill>
                  <a:schemeClr val="tx1"/>
                </a:solidFill>
                <a:latin typeface="+mn-lt"/>
              </a:defRPr>
            </a:lvl3pPr>
            <a:lvl4pPr>
              <a:lnSpc>
                <a:spcPct val="110000"/>
              </a:lnSpc>
              <a:spcBef>
                <a:spcPts val="0"/>
              </a:spcBef>
              <a:spcAft>
                <a:spcPts val="600"/>
              </a:spcAft>
              <a:defRPr sz="2000">
                <a:solidFill>
                  <a:schemeClr val="tx1"/>
                </a:solidFill>
                <a:latin typeface="+mn-lt"/>
              </a:defRPr>
            </a:lvl4pPr>
            <a:lvl5pPr>
              <a:lnSpc>
                <a:spcPct val="110000"/>
              </a:lnSpc>
              <a:spcBef>
                <a:spcPts val="0"/>
              </a:spcBef>
              <a:spcAft>
                <a:spcPts val="600"/>
              </a:spcAft>
              <a:defRPr sz="20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69775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B9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475187"/>
      </p:ext>
    </p:extLst>
  </p:cSld>
  <p:clrMap bg1="lt1" tx1="dk1" bg2="lt2" tx2="dk2" accent1="accent1" accent2="accent2" accent3="accent3" accent4="accent4" accent5="accent5" accent6="accent6" hlink="hlink" folHlink="folHlink"/>
  <p:sldLayoutIdLst>
    <p:sldLayoutId id="2147483693" r:id="rId1"/>
    <p:sldLayoutId id="2147483677" r:id="rId2"/>
    <p:sldLayoutId id="2147483660" r:id="rId3"/>
    <p:sldLayoutId id="2147483692" r:id="rId4"/>
    <p:sldLayoutId id="2147483676" r:id="rId5"/>
    <p:sldLayoutId id="2147483691" r:id="rId6"/>
    <p:sldLayoutId id="2147483681" r:id="rId7"/>
    <p:sldLayoutId id="2147483679" r:id="rId8"/>
    <p:sldLayoutId id="2147483673" r:id="rId9"/>
    <p:sldLayoutId id="2147483678" r:id="rId10"/>
    <p:sldLayoutId id="2147483680" r:id="rId11"/>
    <p:sldLayoutId id="2147483650" r:id="rId12"/>
    <p:sldLayoutId id="2147483687" r:id="rId13"/>
    <p:sldLayoutId id="2147483685" r:id="rId14"/>
    <p:sldLayoutId id="2147483684" r:id="rId15"/>
    <p:sldLayoutId id="2147483686" r:id="rId16"/>
    <p:sldLayoutId id="2147483674" r:id="rId17"/>
    <p:sldLayoutId id="2147483651" r:id="rId18"/>
    <p:sldLayoutId id="2147483689" r:id="rId19"/>
    <p:sldLayoutId id="2147483682" r:id="rId20"/>
    <p:sldLayoutId id="2147483688" r:id="rId21"/>
    <p:sldLayoutId id="2147483683" r:id="rId22"/>
    <p:sldLayoutId id="2147483653" r:id="rId23"/>
    <p:sldLayoutId id="2147483672" r:id="rId24"/>
    <p:sldLayoutId id="2147483671" r:id="rId25"/>
    <p:sldLayoutId id="2147483662" r:id="rId26"/>
    <p:sldLayoutId id="2147483690" r:id="rId27"/>
    <p:sldLayoutId id="2147483649" r:id="rId28"/>
    <p:sldLayoutId id="2147483675" r:id="rId29"/>
    <p:sldLayoutId id="2147483666" r:id="rId30"/>
    <p:sldLayoutId id="2147483694" r:id="rId31"/>
    <p:sldLayoutId id="2147483695" r:id="rId32"/>
  </p:sldLayoutIdLst>
  <p:hf hdr="0" ftr="0" dt="0"/>
  <p:txStyles>
    <p:titleStyle>
      <a:lvl1pPr algn="l" defTabSz="914400" rtl="0" eaLnBrk="1" latinLnBrk="0" hangingPunct="1">
        <a:lnSpc>
          <a:spcPct val="90000"/>
        </a:lnSpc>
        <a:spcBef>
          <a:spcPct val="0"/>
        </a:spcBef>
        <a:buNone/>
        <a:defRPr sz="4000" kern="1200">
          <a:solidFill>
            <a:schemeClr val="bg1"/>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providers.vayahealth.com/authorization-billing/claims/rate-and-checkwrite-schedules/" TargetMode="Externa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roviders.vayahealth.com/authorization-billing/claims/rate-and-checkwrite-schedules/" TargetMode="Externa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hyperlink" Target="https://providers.vayahealth.com/authorization-billing/claims/rate-and-checkwrite-schedules/"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hyperlink" Target="mailto:provider.info@vayahealth.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FB9F11-A520-5368-AF72-FBBF97B6959A}"/>
              </a:ext>
            </a:extLst>
          </p:cNvPr>
          <p:cNvSpPr>
            <a:spLocks noGrp="1"/>
          </p:cNvSpPr>
          <p:nvPr>
            <p:ph type="body" sz="quarter" idx="10"/>
          </p:nvPr>
        </p:nvSpPr>
        <p:spPr>
          <a:xfrm>
            <a:off x="640080" y="2597348"/>
            <a:ext cx="7770499" cy="553998"/>
          </a:xfrm>
        </p:spPr>
        <p:txBody>
          <a:bodyPr/>
          <a:lstStyle/>
          <a:p>
            <a:r>
              <a:rPr lang="en-US" sz="3600" dirty="0"/>
              <a:t>Medicaid Rate Updates</a:t>
            </a:r>
          </a:p>
        </p:txBody>
      </p:sp>
      <p:sp>
        <p:nvSpPr>
          <p:cNvPr id="3" name="TextBox 2">
            <a:extLst>
              <a:ext uri="{FF2B5EF4-FFF2-40B4-BE49-F238E27FC236}">
                <a16:creationId xmlns:a16="http://schemas.microsoft.com/office/drawing/2014/main" id="{42E7CE97-B979-BE9F-6F25-86CA6DA2C4EE}"/>
              </a:ext>
            </a:extLst>
          </p:cNvPr>
          <p:cNvSpPr txBox="1"/>
          <p:nvPr/>
        </p:nvSpPr>
        <p:spPr>
          <a:xfrm>
            <a:off x="640080" y="3970421"/>
            <a:ext cx="4349416" cy="1477328"/>
          </a:xfrm>
          <a:prstGeom prst="rect">
            <a:avLst/>
          </a:prstGeom>
          <a:noFill/>
        </p:spPr>
        <p:txBody>
          <a:bodyPr wrap="square" rtlCol="0">
            <a:spAutoFit/>
          </a:bodyPr>
          <a:lstStyle/>
          <a:p>
            <a:r>
              <a:rPr lang="en-US" sz="1800" b="1" dirty="0">
                <a:solidFill>
                  <a:schemeClr val="bg1">
                    <a:lumMod val="95000"/>
                  </a:schemeClr>
                </a:solidFill>
              </a:rPr>
              <a:t>For Vaya Health Provider </a:t>
            </a:r>
            <a:r>
              <a:rPr lang="en-US" b="1" dirty="0">
                <a:solidFill>
                  <a:schemeClr val="bg1">
                    <a:lumMod val="95000"/>
                  </a:schemeClr>
                </a:solidFill>
              </a:rPr>
              <a:t>A</a:t>
            </a:r>
            <a:r>
              <a:rPr lang="en-US" sz="1800" b="1" dirty="0">
                <a:solidFill>
                  <a:schemeClr val="bg1">
                    <a:lumMod val="95000"/>
                  </a:schemeClr>
                </a:solidFill>
              </a:rPr>
              <a:t>dvisory Council </a:t>
            </a:r>
          </a:p>
          <a:p>
            <a:r>
              <a:rPr lang="en-US" sz="1800" b="1" dirty="0">
                <a:solidFill>
                  <a:schemeClr val="bg1">
                    <a:lumMod val="95000"/>
                  </a:schemeClr>
                </a:solidFill>
              </a:rPr>
              <a:t>Wednesday, January 17, 2024</a:t>
            </a:r>
          </a:p>
          <a:p>
            <a:endParaRPr lang="en-US" b="1" dirty="0">
              <a:solidFill>
                <a:schemeClr val="bg1">
                  <a:lumMod val="95000"/>
                </a:schemeClr>
              </a:solidFill>
            </a:endParaRPr>
          </a:p>
          <a:p>
            <a:r>
              <a:rPr lang="en-US" sz="1800" b="1" dirty="0">
                <a:solidFill>
                  <a:schemeClr val="bg1">
                    <a:lumMod val="95000"/>
                  </a:schemeClr>
                </a:solidFill>
              </a:rPr>
              <a:t>Paul Tax</a:t>
            </a:r>
          </a:p>
          <a:p>
            <a:r>
              <a:rPr lang="en-US" b="1" dirty="0">
                <a:solidFill>
                  <a:schemeClr val="bg1">
                    <a:lumMod val="95000"/>
                  </a:schemeClr>
                </a:solidFill>
              </a:rPr>
              <a:t>Data Analyst</a:t>
            </a:r>
            <a:endParaRPr lang="en-US" sz="1800" b="1" dirty="0">
              <a:solidFill>
                <a:schemeClr val="bg1">
                  <a:lumMod val="95000"/>
                </a:schemeClr>
              </a:solidFill>
            </a:endParaRPr>
          </a:p>
        </p:txBody>
      </p:sp>
    </p:spTree>
    <p:extLst>
      <p:ext uri="{BB962C8B-B14F-4D97-AF65-F5344CB8AC3E}">
        <p14:creationId xmlns:p14="http://schemas.microsoft.com/office/powerpoint/2010/main" val="1992248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53403-EB7C-C5FB-3E17-BC73144E8F06}"/>
              </a:ext>
            </a:extLst>
          </p:cNvPr>
          <p:cNvSpPr>
            <a:spLocks noGrp="1"/>
          </p:cNvSpPr>
          <p:nvPr>
            <p:ph type="body" sz="quarter" idx="10"/>
          </p:nvPr>
        </p:nvSpPr>
        <p:spPr>
          <a:xfrm>
            <a:off x="640080" y="731520"/>
            <a:ext cx="10963274" cy="553998"/>
          </a:xfrm>
        </p:spPr>
        <p:txBody>
          <a:bodyPr/>
          <a:lstStyle/>
          <a:p>
            <a:r>
              <a:rPr lang="en-US"/>
              <a:t>Rate Updates – 1915(c) Innovations</a:t>
            </a:r>
          </a:p>
        </p:txBody>
      </p:sp>
      <p:sp>
        <p:nvSpPr>
          <p:cNvPr id="3" name="Text Placeholder 2">
            <a:extLst>
              <a:ext uri="{FF2B5EF4-FFF2-40B4-BE49-F238E27FC236}">
                <a16:creationId xmlns:a16="http://schemas.microsoft.com/office/drawing/2014/main" id="{1D659D6A-561F-5819-A64E-5E771BD40828}"/>
              </a:ext>
            </a:extLst>
          </p:cNvPr>
          <p:cNvSpPr>
            <a:spLocks noGrp="1"/>
          </p:cNvSpPr>
          <p:nvPr>
            <p:ph type="body" sz="quarter" idx="11"/>
          </p:nvPr>
        </p:nvSpPr>
        <p:spPr>
          <a:xfrm>
            <a:off x="640080" y="1341121"/>
            <a:ext cx="10963275" cy="321627"/>
          </a:xfrm>
        </p:spPr>
        <p:txBody>
          <a:bodyPr/>
          <a:lstStyle/>
          <a:p>
            <a:pPr marL="0" indent="0">
              <a:buNone/>
            </a:pPr>
            <a:r>
              <a:rPr lang="en-US"/>
              <a:t>Services for which partial NC DHB DCW Rate Supplement will be added.</a:t>
            </a:r>
          </a:p>
        </p:txBody>
      </p:sp>
      <p:pic>
        <p:nvPicPr>
          <p:cNvPr id="5" name="Picture 4">
            <a:extLst>
              <a:ext uri="{FF2B5EF4-FFF2-40B4-BE49-F238E27FC236}">
                <a16:creationId xmlns:a16="http://schemas.microsoft.com/office/drawing/2014/main" id="{6EB8B446-9216-0A6C-46C4-7AD30622AFFC}"/>
              </a:ext>
            </a:extLst>
          </p:cNvPr>
          <p:cNvPicPr>
            <a:picLocks noChangeAspect="1"/>
          </p:cNvPicPr>
          <p:nvPr/>
        </p:nvPicPr>
        <p:blipFill>
          <a:blip r:embed="rId2"/>
          <a:stretch>
            <a:fillRect/>
          </a:stretch>
        </p:blipFill>
        <p:spPr>
          <a:xfrm>
            <a:off x="1913640" y="1745340"/>
            <a:ext cx="7890236" cy="4830594"/>
          </a:xfrm>
          <a:prstGeom prst="rect">
            <a:avLst/>
          </a:prstGeom>
        </p:spPr>
      </p:pic>
    </p:spTree>
    <p:extLst>
      <p:ext uri="{BB962C8B-B14F-4D97-AF65-F5344CB8AC3E}">
        <p14:creationId xmlns:p14="http://schemas.microsoft.com/office/powerpoint/2010/main" val="2092544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53403-EB7C-C5FB-3E17-BC73144E8F06}"/>
              </a:ext>
            </a:extLst>
          </p:cNvPr>
          <p:cNvSpPr>
            <a:spLocks noGrp="1"/>
          </p:cNvSpPr>
          <p:nvPr>
            <p:ph type="body" sz="quarter" idx="10"/>
          </p:nvPr>
        </p:nvSpPr>
        <p:spPr>
          <a:xfrm>
            <a:off x="640080" y="731520"/>
            <a:ext cx="10963274" cy="553998"/>
          </a:xfrm>
        </p:spPr>
        <p:txBody>
          <a:bodyPr/>
          <a:lstStyle/>
          <a:p>
            <a:r>
              <a:rPr lang="en-US"/>
              <a:t>Rate Updates – 1915(c) Innovations</a:t>
            </a:r>
          </a:p>
        </p:txBody>
      </p:sp>
      <p:sp>
        <p:nvSpPr>
          <p:cNvPr id="3" name="Text Placeholder 2">
            <a:extLst>
              <a:ext uri="{FF2B5EF4-FFF2-40B4-BE49-F238E27FC236}">
                <a16:creationId xmlns:a16="http://schemas.microsoft.com/office/drawing/2014/main" id="{1D659D6A-561F-5819-A64E-5E771BD40828}"/>
              </a:ext>
            </a:extLst>
          </p:cNvPr>
          <p:cNvSpPr>
            <a:spLocks noGrp="1"/>
          </p:cNvSpPr>
          <p:nvPr>
            <p:ph type="body" sz="quarter" idx="11"/>
          </p:nvPr>
        </p:nvSpPr>
        <p:spPr>
          <a:xfrm>
            <a:off x="640080" y="1394908"/>
            <a:ext cx="10963275" cy="321627"/>
          </a:xfrm>
        </p:spPr>
        <p:txBody>
          <a:bodyPr/>
          <a:lstStyle/>
          <a:p>
            <a:pPr marL="0" indent="0">
              <a:buNone/>
            </a:pPr>
            <a:r>
              <a:rPr lang="en-US"/>
              <a:t>Services with no rate adjustment added due to Vaya’s previous rate being higher.  </a:t>
            </a:r>
          </a:p>
        </p:txBody>
      </p:sp>
      <p:pic>
        <p:nvPicPr>
          <p:cNvPr id="6" name="Picture 5">
            <a:extLst>
              <a:ext uri="{FF2B5EF4-FFF2-40B4-BE49-F238E27FC236}">
                <a16:creationId xmlns:a16="http://schemas.microsoft.com/office/drawing/2014/main" id="{1B05EE86-4778-C3E2-153D-3DCE439F2FBE}"/>
              </a:ext>
            </a:extLst>
          </p:cNvPr>
          <p:cNvPicPr>
            <a:picLocks noChangeAspect="1"/>
          </p:cNvPicPr>
          <p:nvPr/>
        </p:nvPicPr>
        <p:blipFill>
          <a:blip r:embed="rId2"/>
          <a:stretch>
            <a:fillRect/>
          </a:stretch>
        </p:blipFill>
        <p:spPr>
          <a:xfrm>
            <a:off x="2159021" y="1799329"/>
            <a:ext cx="7620660" cy="4694327"/>
          </a:xfrm>
          <a:prstGeom prst="rect">
            <a:avLst/>
          </a:prstGeom>
        </p:spPr>
      </p:pic>
    </p:spTree>
    <p:extLst>
      <p:ext uri="{BB962C8B-B14F-4D97-AF65-F5344CB8AC3E}">
        <p14:creationId xmlns:p14="http://schemas.microsoft.com/office/powerpoint/2010/main" val="1112850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53403-EB7C-C5FB-3E17-BC73144E8F06}"/>
              </a:ext>
            </a:extLst>
          </p:cNvPr>
          <p:cNvSpPr>
            <a:spLocks noGrp="1"/>
          </p:cNvSpPr>
          <p:nvPr>
            <p:ph type="body" sz="quarter" idx="10"/>
          </p:nvPr>
        </p:nvSpPr>
        <p:spPr>
          <a:xfrm>
            <a:off x="640080" y="731520"/>
            <a:ext cx="10963274" cy="553998"/>
          </a:xfrm>
        </p:spPr>
        <p:txBody>
          <a:bodyPr/>
          <a:lstStyle/>
          <a:p>
            <a:r>
              <a:rPr lang="en-US" dirty="0"/>
              <a:t>Rate Updates – Posted Rate Schedules</a:t>
            </a:r>
          </a:p>
        </p:txBody>
      </p:sp>
      <p:sp>
        <p:nvSpPr>
          <p:cNvPr id="3" name="Text Placeholder 2">
            <a:extLst>
              <a:ext uri="{FF2B5EF4-FFF2-40B4-BE49-F238E27FC236}">
                <a16:creationId xmlns:a16="http://schemas.microsoft.com/office/drawing/2014/main" id="{1D659D6A-561F-5819-A64E-5E771BD40828}"/>
              </a:ext>
            </a:extLst>
          </p:cNvPr>
          <p:cNvSpPr>
            <a:spLocks noGrp="1"/>
          </p:cNvSpPr>
          <p:nvPr>
            <p:ph type="body" sz="quarter" idx="11"/>
          </p:nvPr>
        </p:nvSpPr>
        <p:spPr>
          <a:xfrm>
            <a:off x="640080" y="1527260"/>
            <a:ext cx="10963275" cy="321627"/>
          </a:xfrm>
        </p:spPr>
        <p:txBody>
          <a:bodyPr/>
          <a:lstStyle/>
          <a:p>
            <a:pPr marL="0" indent="0">
              <a:buNone/>
            </a:pPr>
            <a:r>
              <a:rPr lang="en-US" dirty="0">
                <a:solidFill>
                  <a:srgbClr val="FFC000"/>
                </a:solidFill>
                <a:hlinkClick r:id="rId2">
                  <a:extLst>
                    <a:ext uri="{A12FA001-AC4F-418D-AE19-62706E023703}">
                      <ahyp:hlinkClr xmlns:ahyp="http://schemas.microsoft.com/office/drawing/2018/hyperlinkcolor" val="tx"/>
                    </a:ext>
                  </a:extLst>
                </a:hlinkClick>
              </a:rPr>
              <a:t>Rate and Checkwrite Schedules | Vaya Health</a:t>
            </a:r>
            <a:endParaRPr lang="en-US" dirty="0">
              <a:solidFill>
                <a:srgbClr val="FFC000"/>
              </a:solidFill>
            </a:endParaRPr>
          </a:p>
        </p:txBody>
      </p:sp>
      <p:pic>
        <p:nvPicPr>
          <p:cNvPr id="10" name="Picture 9">
            <a:extLst>
              <a:ext uri="{FF2B5EF4-FFF2-40B4-BE49-F238E27FC236}">
                <a16:creationId xmlns:a16="http://schemas.microsoft.com/office/drawing/2014/main" id="{6F52B543-F569-CE59-A8E2-1F442727D0F4}"/>
              </a:ext>
            </a:extLst>
          </p:cNvPr>
          <p:cNvPicPr>
            <a:picLocks noChangeAspect="1"/>
          </p:cNvPicPr>
          <p:nvPr/>
        </p:nvPicPr>
        <p:blipFill>
          <a:blip r:embed="rId3"/>
          <a:stretch>
            <a:fillRect/>
          </a:stretch>
        </p:blipFill>
        <p:spPr>
          <a:xfrm>
            <a:off x="781234" y="2380694"/>
            <a:ext cx="10395752" cy="3741329"/>
          </a:xfrm>
          <a:prstGeom prst="rect">
            <a:avLst/>
          </a:prstGeom>
        </p:spPr>
      </p:pic>
    </p:spTree>
    <p:extLst>
      <p:ext uri="{BB962C8B-B14F-4D97-AF65-F5344CB8AC3E}">
        <p14:creationId xmlns:p14="http://schemas.microsoft.com/office/powerpoint/2010/main" val="1646500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53403-EB7C-C5FB-3E17-BC73144E8F06}"/>
              </a:ext>
            </a:extLst>
          </p:cNvPr>
          <p:cNvSpPr>
            <a:spLocks noGrp="1"/>
          </p:cNvSpPr>
          <p:nvPr>
            <p:ph type="body" sz="quarter" idx="10"/>
          </p:nvPr>
        </p:nvSpPr>
        <p:spPr>
          <a:xfrm>
            <a:off x="640080" y="731520"/>
            <a:ext cx="10963274" cy="553998"/>
          </a:xfrm>
        </p:spPr>
        <p:txBody>
          <a:bodyPr/>
          <a:lstStyle/>
          <a:p>
            <a:r>
              <a:rPr lang="en-US" dirty="0"/>
              <a:t>Rate Updates – Posted Rate Schedules</a:t>
            </a:r>
          </a:p>
        </p:txBody>
      </p:sp>
      <p:sp>
        <p:nvSpPr>
          <p:cNvPr id="3" name="Text Placeholder 2">
            <a:extLst>
              <a:ext uri="{FF2B5EF4-FFF2-40B4-BE49-F238E27FC236}">
                <a16:creationId xmlns:a16="http://schemas.microsoft.com/office/drawing/2014/main" id="{1D659D6A-561F-5819-A64E-5E771BD40828}"/>
              </a:ext>
            </a:extLst>
          </p:cNvPr>
          <p:cNvSpPr>
            <a:spLocks noGrp="1"/>
          </p:cNvSpPr>
          <p:nvPr>
            <p:ph type="body" sz="quarter" idx="11"/>
          </p:nvPr>
        </p:nvSpPr>
        <p:spPr>
          <a:xfrm>
            <a:off x="640080" y="1394918"/>
            <a:ext cx="10963275" cy="321627"/>
          </a:xfrm>
        </p:spPr>
        <p:txBody>
          <a:bodyPr/>
          <a:lstStyle/>
          <a:p>
            <a:pPr marL="0" indent="0">
              <a:buNone/>
            </a:pPr>
            <a:r>
              <a:rPr lang="en-US" dirty="0">
                <a:solidFill>
                  <a:srgbClr val="FFC000"/>
                </a:solidFill>
                <a:hlinkClick r:id="rId2">
                  <a:extLst>
                    <a:ext uri="{A12FA001-AC4F-418D-AE19-62706E023703}">
                      <ahyp:hlinkClr xmlns:ahyp="http://schemas.microsoft.com/office/drawing/2018/hyperlinkcolor" val="tx"/>
                    </a:ext>
                  </a:extLst>
                </a:hlinkClick>
              </a:rPr>
              <a:t>Rate and </a:t>
            </a:r>
            <a:r>
              <a:rPr lang="en-US" dirty="0" err="1">
                <a:solidFill>
                  <a:srgbClr val="FFC000"/>
                </a:solidFill>
                <a:hlinkClick r:id="rId2">
                  <a:extLst>
                    <a:ext uri="{A12FA001-AC4F-418D-AE19-62706E023703}">
                      <ahyp:hlinkClr xmlns:ahyp="http://schemas.microsoft.com/office/drawing/2018/hyperlinkcolor" val="tx"/>
                    </a:ext>
                  </a:extLst>
                </a:hlinkClick>
              </a:rPr>
              <a:t>Checkwrite</a:t>
            </a:r>
            <a:r>
              <a:rPr lang="en-US" dirty="0">
                <a:solidFill>
                  <a:srgbClr val="FFC000"/>
                </a:solidFill>
                <a:hlinkClick r:id="rId2">
                  <a:extLst>
                    <a:ext uri="{A12FA001-AC4F-418D-AE19-62706E023703}">
                      <ahyp:hlinkClr xmlns:ahyp="http://schemas.microsoft.com/office/drawing/2018/hyperlinkcolor" val="tx"/>
                    </a:ext>
                  </a:extLst>
                </a:hlinkClick>
              </a:rPr>
              <a:t> Schedules | Vaya Health</a:t>
            </a:r>
            <a:endParaRPr lang="en-US" dirty="0">
              <a:solidFill>
                <a:schemeClr val="tx1"/>
              </a:solidFill>
              <a:highlight>
                <a:srgbClr val="C0C0C0"/>
              </a:highlight>
            </a:endParaRPr>
          </a:p>
        </p:txBody>
      </p:sp>
      <p:pic>
        <p:nvPicPr>
          <p:cNvPr id="8" name="Picture 7">
            <a:extLst>
              <a:ext uri="{FF2B5EF4-FFF2-40B4-BE49-F238E27FC236}">
                <a16:creationId xmlns:a16="http://schemas.microsoft.com/office/drawing/2014/main" id="{0F620CAA-CFF2-4690-E2CF-2AD55CD8959D}"/>
              </a:ext>
            </a:extLst>
          </p:cNvPr>
          <p:cNvPicPr>
            <a:picLocks noChangeAspect="1"/>
          </p:cNvPicPr>
          <p:nvPr/>
        </p:nvPicPr>
        <p:blipFill>
          <a:blip r:embed="rId3"/>
          <a:stretch>
            <a:fillRect/>
          </a:stretch>
        </p:blipFill>
        <p:spPr>
          <a:xfrm>
            <a:off x="1056443" y="1956958"/>
            <a:ext cx="9749163" cy="4395463"/>
          </a:xfrm>
          <a:prstGeom prst="rect">
            <a:avLst/>
          </a:prstGeom>
        </p:spPr>
      </p:pic>
    </p:spTree>
    <p:extLst>
      <p:ext uri="{BB962C8B-B14F-4D97-AF65-F5344CB8AC3E}">
        <p14:creationId xmlns:p14="http://schemas.microsoft.com/office/powerpoint/2010/main" val="90600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53403-EB7C-C5FB-3E17-BC73144E8F06}"/>
              </a:ext>
            </a:extLst>
          </p:cNvPr>
          <p:cNvSpPr>
            <a:spLocks noGrp="1"/>
          </p:cNvSpPr>
          <p:nvPr>
            <p:ph type="body" sz="quarter" idx="10"/>
          </p:nvPr>
        </p:nvSpPr>
        <p:spPr>
          <a:xfrm>
            <a:off x="640080" y="650835"/>
            <a:ext cx="10963274" cy="553998"/>
          </a:xfrm>
        </p:spPr>
        <p:txBody>
          <a:bodyPr/>
          <a:lstStyle/>
          <a:p>
            <a:r>
              <a:rPr lang="en-US" dirty="0"/>
              <a:t>Rate Updates – New Information	</a:t>
            </a:r>
          </a:p>
        </p:txBody>
      </p:sp>
      <p:sp>
        <p:nvSpPr>
          <p:cNvPr id="3" name="Text Placeholder 2">
            <a:extLst>
              <a:ext uri="{FF2B5EF4-FFF2-40B4-BE49-F238E27FC236}">
                <a16:creationId xmlns:a16="http://schemas.microsoft.com/office/drawing/2014/main" id="{1D659D6A-561F-5819-A64E-5E771BD40828}"/>
              </a:ext>
            </a:extLst>
          </p:cNvPr>
          <p:cNvSpPr>
            <a:spLocks noGrp="1"/>
          </p:cNvSpPr>
          <p:nvPr>
            <p:ph type="body" sz="quarter" idx="11"/>
          </p:nvPr>
        </p:nvSpPr>
        <p:spPr>
          <a:xfrm>
            <a:off x="640080" y="1290915"/>
            <a:ext cx="10963275" cy="4384277"/>
          </a:xfrm>
        </p:spPr>
        <p:txBody>
          <a:bodyPr/>
          <a:lstStyle/>
          <a:p>
            <a:pPr>
              <a:spcAft>
                <a:spcPts val="0"/>
              </a:spcAft>
            </a:pPr>
            <a:endParaRPr lang="en-US" dirty="0"/>
          </a:p>
          <a:p>
            <a:pPr>
              <a:spcAft>
                <a:spcPts val="0"/>
              </a:spcAft>
            </a:pPr>
            <a:endParaRPr lang="en-US" dirty="0"/>
          </a:p>
          <a:p>
            <a:pPr>
              <a:spcAft>
                <a:spcPts val="0"/>
              </a:spcAft>
            </a:pPr>
            <a:r>
              <a:rPr lang="en-US" dirty="0"/>
              <a:t>Vaya Claims will be using the functionality of the HSP system to process the Innovations Claims previously paid for the July 1, 2023 to Dec. 31, 2023 date range.</a:t>
            </a:r>
          </a:p>
          <a:p>
            <a:pPr lvl="2">
              <a:spcAft>
                <a:spcPts val="0"/>
              </a:spcAft>
            </a:pPr>
            <a:endParaRPr lang="en-US" dirty="0"/>
          </a:p>
          <a:p>
            <a:pPr lvl="2">
              <a:spcAft>
                <a:spcPts val="0"/>
              </a:spcAft>
            </a:pPr>
            <a:r>
              <a:rPr lang="en-US" dirty="0"/>
              <a:t>Providers do NOT need to refile any claims previously paid in order to earn the rate increase.</a:t>
            </a:r>
          </a:p>
          <a:p>
            <a:pPr lvl="2">
              <a:spcAft>
                <a:spcPts val="0"/>
              </a:spcAft>
            </a:pPr>
            <a:r>
              <a:rPr lang="en-US" dirty="0"/>
              <a:t>Claims will be paid at the increased rate through an adjusted rate process.  </a:t>
            </a:r>
          </a:p>
          <a:p>
            <a:pPr lvl="2">
              <a:spcAft>
                <a:spcPts val="0"/>
              </a:spcAft>
            </a:pPr>
            <a:r>
              <a:rPr lang="en-US" dirty="0"/>
              <a:t>Once the adjustment claims process is completed, details will be available to providers in the standard 835 and Remittance Advice formats.</a:t>
            </a:r>
          </a:p>
          <a:p>
            <a:pPr marL="914400" lvl="2" indent="0">
              <a:spcAft>
                <a:spcPts val="0"/>
              </a:spcAft>
              <a:buNone/>
            </a:pPr>
            <a:endParaRPr lang="en-US" dirty="0"/>
          </a:p>
          <a:p>
            <a:pPr>
              <a:spcAft>
                <a:spcPts val="0"/>
              </a:spcAft>
            </a:pPr>
            <a:r>
              <a:rPr lang="en-US" dirty="0"/>
              <a:t>Providers are encouraged to focus on maximizing the quantity of paid claims from the July 1, 2023 through Dec. 31, 2023 date range, rather than needing to do any refiling of previously paid claims.</a:t>
            </a:r>
          </a:p>
          <a:p>
            <a:pPr>
              <a:spcAft>
                <a:spcPts val="0"/>
              </a:spcAft>
            </a:pPr>
            <a:endParaRPr lang="en-US" dirty="0"/>
          </a:p>
        </p:txBody>
      </p:sp>
    </p:spTree>
    <p:extLst>
      <p:ext uri="{BB962C8B-B14F-4D97-AF65-F5344CB8AC3E}">
        <p14:creationId xmlns:p14="http://schemas.microsoft.com/office/powerpoint/2010/main" val="462321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53403-EB7C-C5FB-3E17-BC73144E8F06}"/>
              </a:ext>
            </a:extLst>
          </p:cNvPr>
          <p:cNvSpPr>
            <a:spLocks noGrp="1"/>
          </p:cNvSpPr>
          <p:nvPr>
            <p:ph type="body" sz="quarter" idx="10"/>
          </p:nvPr>
        </p:nvSpPr>
        <p:spPr>
          <a:xfrm>
            <a:off x="640080" y="650835"/>
            <a:ext cx="10963274" cy="553998"/>
          </a:xfrm>
        </p:spPr>
        <p:txBody>
          <a:bodyPr/>
          <a:lstStyle/>
          <a:p>
            <a:r>
              <a:rPr lang="en-US" dirty="0"/>
              <a:t>Rate Updates – New Information	</a:t>
            </a:r>
          </a:p>
        </p:txBody>
      </p:sp>
      <p:sp>
        <p:nvSpPr>
          <p:cNvPr id="3" name="Text Placeholder 2">
            <a:extLst>
              <a:ext uri="{FF2B5EF4-FFF2-40B4-BE49-F238E27FC236}">
                <a16:creationId xmlns:a16="http://schemas.microsoft.com/office/drawing/2014/main" id="{1D659D6A-561F-5819-A64E-5E771BD40828}"/>
              </a:ext>
            </a:extLst>
          </p:cNvPr>
          <p:cNvSpPr>
            <a:spLocks noGrp="1"/>
          </p:cNvSpPr>
          <p:nvPr>
            <p:ph type="body" sz="quarter" idx="11"/>
          </p:nvPr>
        </p:nvSpPr>
        <p:spPr>
          <a:xfrm>
            <a:off x="640080" y="1290915"/>
            <a:ext cx="10963275" cy="4045723"/>
          </a:xfrm>
        </p:spPr>
        <p:txBody>
          <a:bodyPr/>
          <a:lstStyle/>
          <a:p>
            <a:pPr marL="0" indent="0">
              <a:spcAft>
                <a:spcPts val="0"/>
              </a:spcAft>
              <a:buNone/>
            </a:pPr>
            <a:endParaRPr lang="en-US" dirty="0"/>
          </a:p>
          <a:p>
            <a:pPr marL="0" indent="0">
              <a:spcAft>
                <a:spcPts val="0"/>
              </a:spcAft>
              <a:buNone/>
            </a:pPr>
            <a:r>
              <a:rPr lang="en-US" b="1" dirty="0"/>
              <a:t>Forthcoming:  Attestation Form.</a:t>
            </a:r>
          </a:p>
          <a:p>
            <a:pPr marL="0" indent="0">
              <a:spcAft>
                <a:spcPts val="0"/>
              </a:spcAft>
              <a:buNone/>
            </a:pPr>
            <a:endParaRPr lang="en-US" dirty="0"/>
          </a:p>
          <a:p>
            <a:pPr>
              <a:spcAft>
                <a:spcPts val="0"/>
              </a:spcAft>
            </a:pPr>
            <a:r>
              <a:rPr lang="en-US" dirty="0"/>
              <a:t>Providers will be required to execute an Attestation Form that will be provided by Vaya Health that affirms that the provider will be in compliance with the stated aims of NC Division of Health Benefits and of Vaya Health for the Direct Care Worker Rate supplements. </a:t>
            </a:r>
          </a:p>
          <a:p>
            <a:pPr>
              <a:spcAft>
                <a:spcPts val="0"/>
              </a:spcAft>
            </a:pPr>
            <a:endParaRPr lang="en-US" dirty="0"/>
          </a:p>
          <a:p>
            <a:pPr marL="0" indent="0">
              <a:spcAft>
                <a:spcPts val="0"/>
              </a:spcAft>
              <a:buNone/>
            </a:pPr>
            <a:r>
              <a:rPr lang="en-US" dirty="0"/>
              <a:t> </a:t>
            </a:r>
          </a:p>
          <a:p>
            <a:pPr>
              <a:spcAft>
                <a:spcPts val="0"/>
              </a:spcAft>
            </a:pPr>
            <a:r>
              <a:rPr lang="en-US" dirty="0"/>
              <a:t>Once finalized, the Attestation Form will be issued to providers.  Vaya will communicate a window of time in which the form is to be executed and returned so that the adjustment payments may be processed and issued.  </a:t>
            </a:r>
          </a:p>
          <a:p>
            <a:pPr>
              <a:spcAft>
                <a:spcPts val="0"/>
              </a:spcAft>
            </a:pPr>
            <a:endParaRPr lang="en-US" dirty="0"/>
          </a:p>
        </p:txBody>
      </p:sp>
    </p:spTree>
    <p:extLst>
      <p:ext uri="{BB962C8B-B14F-4D97-AF65-F5344CB8AC3E}">
        <p14:creationId xmlns:p14="http://schemas.microsoft.com/office/powerpoint/2010/main" val="3240278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53403-EB7C-C5FB-3E17-BC73144E8F06}"/>
              </a:ext>
            </a:extLst>
          </p:cNvPr>
          <p:cNvSpPr>
            <a:spLocks noGrp="1"/>
          </p:cNvSpPr>
          <p:nvPr>
            <p:ph type="body" sz="quarter" idx="10"/>
          </p:nvPr>
        </p:nvSpPr>
        <p:spPr>
          <a:xfrm>
            <a:off x="640080" y="650835"/>
            <a:ext cx="10963274" cy="553998"/>
          </a:xfrm>
        </p:spPr>
        <p:txBody>
          <a:bodyPr/>
          <a:lstStyle/>
          <a:p>
            <a:r>
              <a:rPr lang="en-US"/>
              <a:t>Rate Updates – Summary 	</a:t>
            </a:r>
          </a:p>
        </p:txBody>
      </p:sp>
      <p:sp>
        <p:nvSpPr>
          <p:cNvPr id="3" name="Text Placeholder 2">
            <a:extLst>
              <a:ext uri="{FF2B5EF4-FFF2-40B4-BE49-F238E27FC236}">
                <a16:creationId xmlns:a16="http://schemas.microsoft.com/office/drawing/2014/main" id="{1D659D6A-561F-5819-A64E-5E771BD40828}"/>
              </a:ext>
            </a:extLst>
          </p:cNvPr>
          <p:cNvSpPr>
            <a:spLocks noGrp="1"/>
          </p:cNvSpPr>
          <p:nvPr>
            <p:ph type="body" sz="quarter" idx="11"/>
          </p:nvPr>
        </p:nvSpPr>
        <p:spPr>
          <a:xfrm>
            <a:off x="640080" y="1290915"/>
            <a:ext cx="10963275" cy="4384277"/>
          </a:xfrm>
        </p:spPr>
        <p:txBody>
          <a:bodyPr/>
          <a:lstStyle/>
          <a:p>
            <a:pPr>
              <a:spcAft>
                <a:spcPts val="0"/>
              </a:spcAft>
            </a:pPr>
            <a:endParaRPr lang="en-US" dirty="0"/>
          </a:p>
          <a:p>
            <a:pPr>
              <a:spcAft>
                <a:spcPts val="0"/>
              </a:spcAft>
            </a:pPr>
            <a:r>
              <a:rPr lang="en-US" dirty="0"/>
              <a:t>Review the Provider Communications Bulletin and updated Vaya Rate Schedule information </a:t>
            </a:r>
          </a:p>
          <a:p>
            <a:pPr marL="0" indent="0">
              <a:spcAft>
                <a:spcPts val="0"/>
              </a:spcAft>
              <a:buNone/>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To view current rate schedules, visit our </a:t>
            </a:r>
            <a:r>
              <a:rPr lang="en-US" u="none" strike="noStrike" dirty="0">
                <a:solidFill>
                  <a:schemeClr val="accent4"/>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Rate and Checkwrite Schedules</a:t>
            </a:r>
            <a:r>
              <a:rPr lang="en-US" dirty="0">
                <a:solidFill>
                  <a:schemeClr val="accent4"/>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en-US" dirty="0">
                <a:effectLst/>
                <a:latin typeface="Calibri" panose="020F0502020204030204" pitchFamily="34" charset="0"/>
                <a:ea typeface="Calibri" panose="020F0502020204030204" pitchFamily="34" charset="0"/>
                <a:cs typeface="Calibri" panose="020F0502020204030204" pitchFamily="34" charset="0"/>
              </a:rPr>
              <a:t>webpage. </a:t>
            </a:r>
            <a:endParaRPr lang="en-US" dirty="0">
              <a:effectLst/>
              <a:latin typeface="Calibri" panose="020F0502020204030204" pitchFamily="34" charset="0"/>
              <a:ea typeface="Calibri" panose="020F0502020204030204" pitchFamily="34" charset="0"/>
            </a:endParaRPr>
          </a:p>
          <a:p>
            <a:pPr marL="0" indent="0">
              <a:spcAft>
                <a:spcPts val="0"/>
              </a:spcAft>
              <a:buNone/>
            </a:pPr>
            <a:endParaRPr lang="en-US" dirty="0"/>
          </a:p>
          <a:p>
            <a:pPr>
              <a:spcAft>
                <a:spcPts val="0"/>
              </a:spcAft>
            </a:pPr>
            <a:r>
              <a:rPr lang="en-US" dirty="0"/>
              <a:t>Make changes to your claims and billing systems to ensure that you are billing at a rate at or above the new standard or contract rate.</a:t>
            </a:r>
          </a:p>
          <a:p>
            <a:pPr>
              <a:spcAft>
                <a:spcPts val="0"/>
              </a:spcAft>
            </a:pPr>
            <a:endParaRPr lang="en-US" dirty="0"/>
          </a:p>
          <a:p>
            <a:pPr>
              <a:spcAft>
                <a:spcPts val="0"/>
              </a:spcAft>
            </a:pPr>
            <a:r>
              <a:rPr lang="en-US" dirty="0"/>
              <a:t>Once issued, review the Attestation form, execute and return it to Vaya Health as instructed</a:t>
            </a:r>
          </a:p>
          <a:p>
            <a:pPr>
              <a:spcAft>
                <a:spcPts val="0"/>
              </a:spcAft>
            </a:pPr>
            <a:endParaRPr lang="en-US" dirty="0"/>
          </a:p>
          <a:p>
            <a:pPr>
              <a:spcAft>
                <a:spcPts val="0"/>
              </a:spcAft>
            </a:pPr>
            <a:endParaRPr lang="en-US" dirty="0"/>
          </a:p>
          <a:p>
            <a:pPr marL="0" indent="0">
              <a:spcAft>
                <a:spcPts val="0"/>
              </a:spcAft>
              <a:buNone/>
            </a:pPr>
            <a:r>
              <a:rPr lang="en-US" dirty="0"/>
              <a:t>If you </a:t>
            </a:r>
            <a:r>
              <a:rPr lang="en-US"/>
              <a:t>have questions or need </a:t>
            </a:r>
            <a:r>
              <a:rPr lang="en-US" dirty="0"/>
              <a:t>assistance, </a:t>
            </a:r>
            <a:r>
              <a:rPr lang="en-US"/>
              <a:t>contact your </a:t>
            </a:r>
            <a:r>
              <a:rPr lang="en-US" dirty="0"/>
              <a:t>Provider Network contract manager or email </a:t>
            </a:r>
            <a:r>
              <a:rPr lang="en-US" dirty="0">
                <a:solidFill>
                  <a:schemeClr val="accent4"/>
                </a:solidFill>
                <a:hlinkClick r:id="rId4">
                  <a:extLst>
                    <a:ext uri="{A12FA001-AC4F-418D-AE19-62706E023703}">
                      <ahyp:hlinkClr xmlns:ahyp="http://schemas.microsoft.com/office/drawing/2018/hyperlinkcolor" val="tx"/>
                    </a:ext>
                  </a:extLst>
                </a:hlinkClick>
              </a:rPr>
              <a:t>provider.info@vayahealth.com</a:t>
            </a:r>
            <a:r>
              <a:rPr lang="en-US" dirty="0"/>
              <a:t>.</a:t>
            </a:r>
          </a:p>
        </p:txBody>
      </p:sp>
    </p:spTree>
    <p:extLst>
      <p:ext uri="{BB962C8B-B14F-4D97-AF65-F5344CB8AC3E}">
        <p14:creationId xmlns:p14="http://schemas.microsoft.com/office/powerpoint/2010/main" val="1006203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406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E121C-DDB6-83CD-AFE6-3DB87893FEF2}"/>
              </a:ext>
            </a:extLst>
          </p:cNvPr>
          <p:cNvSpPr>
            <a:spLocks noGrp="1"/>
          </p:cNvSpPr>
          <p:nvPr>
            <p:ph type="body" sz="quarter" idx="11"/>
          </p:nvPr>
        </p:nvSpPr>
        <p:spPr>
          <a:xfrm>
            <a:off x="640080" y="3951843"/>
            <a:ext cx="7770813" cy="385939"/>
          </a:xfrm>
        </p:spPr>
        <p:txBody>
          <a:bodyPr/>
          <a:lstStyle/>
          <a:p>
            <a:endParaRPr lang="en-US" dirty="0"/>
          </a:p>
        </p:txBody>
      </p:sp>
    </p:spTree>
    <p:extLst>
      <p:ext uri="{BB962C8B-B14F-4D97-AF65-F5344CB8AC3E}">
        <p14:creationId xmlns:p14="http://schemas.microsoft.com/office/powerpoint/2010/main" val="170812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7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5F738A-5FF6-53FD-E6DB-4B1CD634C35C}"/>
              </a:ext>
            </a:extLst>
          </p:cNvPr>
          <p:cNvSpPr>
            <a:spLocks noGrp="1"/>
          </p:cNvSpPr>
          <p:nvPr>
            <p:ph type="body" sz="quarter" idx="10"/>
          </p:nvPr>
        </p:nvSpPr>
        <p:spPr/>
        <p:txBody>
          <a:bodyPr/>
          <a:lstStyle/>
          <a:p>
            <a:r>
              <a:rPr lang="en-US"/>
              <a:t>Rate Update – General Information</a:t>
            </a:r>
          </a:p>
        </p:txBody>
      </p:sp>
      <p:sp>
        <p:nvSpPr>
          <p:cNvPr id="3" name="Text Placeholder 2">
            <a:extLst>
              <a:ext uri="{FF2B5EF4-FFF2-40B4-BE49-F238E27FC236}">
                <a16:creationId xmlns:a16="http://schemas.microsoft.com/office/drawing/2014/main" id="{9693B7F4-1547-963C-CD03-3CCF1F916F5B}"/>
              </a:ext>
            </a:extLst>
          </p:cNvPr>
          <p:cNvSpPr>
            <a:spLocks noGrp="1"/>
          </p:cNvSpPr>
          <p:nvPr>
            <p:ph type="body" sz="quarter" idx="11"/>
          </p:nvPr>
        </p:nvSpPr>
        <p:spPr>
          <a:xfrm>
            <a:off x="509451" y="1396538"/>
            <a:ext cx="10963275" cy="5061386"/>
          </a:xfrm>
        </p:spPr>
        <p:txBody>
          <a:bodyPr/>
          <a:lstStyle/>
          <a:p>
            <a:pPr>
              <a:spcAft>
                <a:spcPts val="0"/>
              </a:spcAft>
            </a:pPr>
            <a:r>
              <a:rPr lang="en-US" dirty="0"/>
              <a:t>In December 2023, Vaya Health announced Standard Rates changes effective for date of service Jan. 1, 2024 for select service and codes across the following Medicaid Benefit Plans:  Medicaid 1915(b) Clinician and Non-Clinician; 1915(b)(3); 1915(</a:t>
            </a:r>
            <a:r>
              <a:rPr lang="en-US" dirty="0" err="1"/>
              <a:t>i</a:t>
            </a:r>
            <a:r>
              <a:rPr lang="en-US" dirty="0"/>
              <a:t>); and 1915(c) (Innovations).   Select Medicaid (c) (Innovations) Rate Changes are also in the process of being applied retroactive to July 1, 2023.</a:t>
            </a:r>
          </a:p>
          <a:p>
            <a:pPr>
              <a:spcAft>
                <a:spcPts val="0"/>
              </a:spcAft>
            </a:pPr>
            <a:endParaRPr lang="en-US" dirty="0"/>
          </a:p>
          <a:p>
            <a:pPr>
              <a:spcAft>
                <a:spcPts val="0"/>
              </a:spcAft>
            </a:pPr>
            <a:r>
              <a:rPr lang="en-US" dirty="0"/>
              <a:t>Providers are responsible for ensuring that your billing systems are filing claims at or above the reimbursement rate in order to earn the full rate amount.  </a:t>
            </a:r>
          </a:p>
          <a:p>
            <a:pPr marL="0" indent="0">
              <a:spcAft>
                <a:spcPts val="0"/>
              </a:spcAft>
              <a:buNone/>
            </a:pPr>
            <a:endParaRPr lang="en-US" dirty="0"/>
          </a:p>
          <a:p>
            <a:pPr>
              <a:spcAft>
                <a:spcPts val="0"/>
              </a:spcAft>
            </a:pPr>
            <a:r>
              <a:rPr lang="en-US" dirty="0"/>
              <a:t>When the Vaya standard rate becomes higher than an existing / approved provider-specific or member-specific rate, the latter will be lapsed or end-dated so that the higher rate is the one being paid. </a:t>
            </a:r>
          </a:p>
          <a:p>
            <a:pPr>
              <a:spcAft>
                <a:spcPts val="0"/>
              </a:spcAft>
            </a:pPr>
            <a:endParaRPr lang="en-US" dirty="0"/>
          </a:p>
          <a:p>
            <a:pPr>
              <a:spcAft>
                <a:spcPts val="0"/>
              </a:spcAft>
            </a:pPr>
            <a:r>
              <a:rPr lang="en-US" dirty="0"/>
              <a:t>Today’s presentation provides some additional information on how and when Vaya will complete the retroactive payment process to support the Innovations Rate Changes for the period from July 1, 2023 to Dec. 31, 2023.  </a:t>
            </a:r>
          </a:p>
          <a:p>
            <a:pPr marL="0" indent="0">
              <a:spcAft>
                <a:spcPts val="0"/>
              </a:spcAft>
              <a:buNone/>
            </a:pPr>
            <a:endParaRPr lang="en-US" dirty="0"/>
          </a:p>
        </p:txBody>
      </p:sp>
    </p:spTree>
    <p:extLst>
      <p:ext uri="{BB962C8B-B14F-4D97-AF65-F5344CB8AC3E}">
        <p14:creationId xmlns:p14="http://schemas.microsoft.com/office/powerpoint/2010/main" val="176483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53403-EB7C-C5FB-3E17-BC73144E8F06}"/>
              </a:ext>
            </a:extLst>
          </p:cNvPr>
          <p:cNvSpPr>
            <a:spLocks noGrp="1"/>
          </p:cNvSpPr>
          <p:nvPr>
            <p:ph type="body" sz="quarter" idx="10"/>
          </p:nvPr>
        </p:nvSpPr>
        <p:spPr/>
        <p:txBody>
          <a:bodyPr/>
          <a:lstStyle/>
          <a:p>
            <a:r>
              <a:rPr lang="en-US"/>
              <a:t>Rate Updates – 1915(b) Clinician </a:t>
            </a:r>
          </a:p>
        </p:txBody>
      </p:sp>
      <p:sp>
        <p:nvSpPr>
          <p:cNvPr id="3" name="Text Placeholder 2">
            <a:extLst>
              <a:ext uri="{FF2B5EF4-FFF2-40B4-BE49-F238E27FC236}">
                <a16:creationId xmlns:a16="http://schemas.microsoft.com/office/drawing/2014/main" id="{1D659D6A-561F-5819-A64E-5E771BD40828}"/>
              </a:ext>
            </a:extLst>
          </p:cNvPr>
          <p:cNvSpPr>
            <a:spLocks noGrp="1"/>
          </p:cNvSpPr>
          <p:nvPr>
            <p:ph type="body" sz="quarter" idx="11"/>
          </p:nvPr>
        </p:nvSpPr>
        <p:spPr>
          <a:xfrm>
            <a:off x="640080" y="1645920"/>
            <a:ext cx="10963275" cy="4476610"/>
          </a:xfrm>
        </p:spPr>
        <p:txBody>
          <a:bodyPr/>
          <a:lstStyle/>
          <a:p>
            <a:r>
              <a:rPr lang="en-US"/>
              <a:t>Sample of Codes and Rates Displayed Below.  Full Schedule available online.  </a:t>
            </a:r>
          </a:p>
          <a:p>
            <a:endParaRPr lang="en-US"/>
          </a:p>
          <a:p>
            <a:endParaRPr lang="en-US"/>
          </a:p>
          <a:p>
            <a:endParaRPr lang="en-US"/>
          </a:p>
          <a:p>
            <a:endParaRPr lang="en-US"/>
          </a:p>
          <a:p>
            <a:endParaRPr lang="en-US"/>
          </a:p>
          <a:p>
            <a:endParaRPr lang="en-US"/>
          </a:p>
          <a:p>
            <a:endParaRPr lang="en-US"/>
          </a:p>
          <a:p>
            <a:endParaRPr lang="en-US"/>
          </a:p>
          <a:p>
            <a:pPr marL="0" indent="0">
              <a:buNone/>
            </a:pPr>
            <a:endParaRPr lang="en-US"/>
          </a:p>
          <a:p>
            <a:r>
              <a:rPr lang="en-US"/>
              <a:t>Note:  New Psychiatric Physician and Psychiatric Nurse Practitioner License Group distinctions</a:t>
            </a:r>
          </a:p>
        </p:txBody>
      </p:sp>
      <p:pic>
        <p:nvPicPr>
          <p:cNvPr id="5" name="Picture 4">
            <a:extLst>
              <a:ext uri="{FF2B5EF4-FFF2-40B4-BE49-F238E27FC236}">
                <a16:creationId xmlns:a16="http://schemas.microsoft.com/office/drawing/2014/main" id="{E18B4FD1-696D-2348-3AD6-C83FDB23D503}"/>
              </a:ext>
            </a:extLst>
          </p:cNvPr>
          <p:cNvPicPr>
            <a:picLocks noChangeAspect="1"/>
          </p:cNvPicPr>
          <p:nvPr/>
        </p:nvPicPr>
        <p:blipFill>
          <a:blip r:embed="rId2"/>
          <a:stretch>
            <a:fillRect/>
          </a:stretch>
        </p:blipFill>
        <p:spPr>
          <a:xfrm>
            <a:off x="1075781" y="2026763"/>
            <a:ext cx="9815319" cy="3745712"/>
          </a:xfrm>
          <a:prstGeom prst="rect">
            <a:avLst/>
          </a:prstGeom>
        </p:spPr>
      </p:pic>
    </p:spTree>
    <p:extLst>
      <p:ext uri="{BB962C8B-B14F-4D97-AF65-F5344CB8AC3E}">
        <p14:creationId xmlns:p14="http://schemas.microsoft.com/office/powerpoint/2010/main" val="385321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53403-EB7C-C5FB-3E17-BC73144E8F06}"/>
              </a:ext>
            </a:extLst>
          </p:cNvPr>
          <p:cNvSpPr>
            <a:spLocks noGrp="1"/>
          </p:cNvSpPr>
          <p:nvPr>
            <p:ph type="body" sz="quarter" idx="10"/>
          </p:nvPr>
        </p:nvSpPr>
        <p:spPr>
          <a:xfrm>
            <a:off x="640080" y="632905"/>
            <a:ext cx="10963274" cy="553998"/>
          </a:xfrm>
        </p:spPr>
        <p:txBody>
          <a:bodyPr/>
          <a:lstStyle/>
          <a:p>
            <a:r>
              <a:rPr lang="en-US"/>
              <a:t>Rate Updates – 1915(b) Non-Clinician </a:t>
            </a:r>
          </a:p>
        </p:txBody>
      </p:sp>
      <p:sp>
        <p:nvSpPr>
          <p:cNvPr id="3" name="Text Placeholder 2">
            <a:extLst>
              <a:ext uri="{FF2B5EF4-FFF2-40B4-BE49-F238E27FC236}">
                <a16:creationId xmlns:a16="http://schemas.microsoft.com/office/drawing/2014/main" id="{1D659D6A-561F-5819-A64E-5E771BD40828}"/>
              </a:ext>
            </a:extLst>
          </p:cNvPr>
          <p:cNvSpPr>
            <a:spLocks noGrp="1"/>
          </p:cNvSpPr>
          <p:nvPr>
            <p:ph type="body" sz="quarter" idx="11"/>
          </p:nvPr>
        </p:nvSpPr>
        <p:spPr>
          <a:xfrm>
            <a:off x="640080" y="1350081"/>
            <a:ext cx="10963275" cy="321627"/>
          </a:xfrm>
        </p:spPr>
        <p:txBody>
          <a:bodyPr/>
          <a:lstStyle/>
          <a:p>
            <a:r>
              <a:rPr lang="en-US"/>
              <a:t>Below is the list of Behavioral Health Code and Rate Changes effective Jan 1, 2024.  </a:t>
            </a:r>
          </a:p>
        </p:txBody>
      </p:sp>
      <p:pic>
        <p:nvPicPr>
          <p:cNvPr id="5" name="Picture 4">
            <a:extLst>
              <a:ext uri="{FF2B5EF4-FFF2-40B4-BE49-F238E27FC236}">
                <a16:creationId xmlns:a16="http://schemas.microsoft.com/office/drawing/2014/main" id="{5410E146-7D61-AB12-FE90-6AA5FCEFAC79}"/>
              </a:ext>
            </a:extLst>
          </p:cNvPr>
          <p:cNvPicPr>
            <a:picLocks noChangeAspect="1"/>
          </p:cNvPicPr>
          <p:nvPr/>
        </p:nvPicPr>
        <p:blipFill>
          <a:blip r:embed="rId2"/>
          <a:stretch>
            <a:fillRect/>
          </a:stretch>
        </p:blipFill>
        <p:spPr>
          <a:xfrm>
            <a:off x="2993377" y="1812148"/>
            <a:ext cx="6035563" cy="4587638"/>
          </a:xfrm>
          <a:prstGeom prst="rect">
            <a:avLst/>
          </a:prstGeom>
        </p:spPr>
      </p:pic>
    </p:spTree>
    <p:extLst>
      <p:ext uri="{BB962C8B-B14F-4D97-AF65-F5344CB8AC3E}">
        <p14:creationId xmlns:p14="http://schemas.microsoft.com/office/powerpoint/2010/main" val="254212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53403-EB7C-C5FB-3E17-BC73144E8F06}"/>
              </a:ext>
            </a:extLst>
          </p:cNvPr>
          <p:cNvSpPr>
            <a:spLocks noGrp="1"/>
          </p:cNvSpPr>
          <p:nvPr>
            <p:ph type="body" sz="quarter" idx="10"/>
          </p:nvPr>
        </p:nvSpPr>
        <p:spPr/>
        <p:txBody>
          <a:bodyPr/>
          <a:lstStyle/>
          <a:p>
            <a:r>
              <a:rPr lang="en-US"/>
              <a:t>Rate Updates – 1915(b) Non-Clinician </a:t>
            </a:r>
          </a:p>
        </p:txBody>
      </p:sp>
      <p:sp>
        <p:nvSpPr>
          <p:cNvPr id="3" name="Text Placeholder 2">
            <a:extLst>
              <a:ext uri="{FF2B5EF4-FFF2-40B4-BE49-F238E27FC236}">
                <a16:creationId xmlns:a16="http://schemas.microsoft.com/office/drawing/2014/main" id="{1D659D6A-561F-5819-A64E-5E771BD40828}"/>
              </a:ext>
            </a:extLst>
          </p:cNvPr>
          <p:cNvSpPr>
            <a:spLocks noGrp="1"/>
          </p:cNvSpPr>
          <p:nvPr>
            <p:ph type="body" sz="quarter" idx="11"/>
          </p:nvPr>
        </p:nvSpPr>
        <p:spPr>
          <a:xfrm>
            <a:off x="640080" y="1645920"/>
            <a:ext cx="10963275" cy="321627"/>
          </a:xfrm>
        </p:spPr>
        <p:txBody>
          <a:bodyPr/>
          <a:lstStyle/>
          <a:p>
            <a:r>
              <a:rPr lang="en-US"/>
              <a:t>These Behavioral Health Codes and Rates will remain the same, as Vaya’s Rate is higher than NC DHB. </a:t>
            </a:r>
          </a:p>
        </p:txBody>
      </p:sp>
      <p:pic>
        <p:nvPicPr>
          <p:cNvPr id="6" name="Picture 5">
            <a:extLst>
              <a:ext uri="{FF2B5EF4-FFF2-40B4-BE49-F238E27FC236}">
                <a16:creationId xmlns:a16="http://schemas.microsoft.com/office/drawing/2014/main" id="{23CF3C2B-1B8C-5DC0-1D72-9F79CB88E72B}"/>
              </a:ext>
            </a:extLst>
          </p:cNvPr>
          <p:cNvPicPr>
            <a:picLocks noChangeAspect="1"/>
          </p:cNvPicPr>
          <p:nvPr/>
        </p:nvPicPr>
        <p:blipFill>
          <a:blip r:embed="rId2"/>
          <a:stretch>
            <a:fillRect/>
          </a:stretch>
        </p:blipFill>
        <p:spPr>
          <a:xfrm>
            <a:off x="2018494" y="2327949"/>
            <a:ext cx="8155012" cy="3325844"/>
          </a:xfrm>
          <a:prstGeom prst="rect">
            <a:avLst/>
          </a:prstGeom>
        </p:spPr>
      </p:pic>
    </p:spTree>
    <p:extLst>
      <p:ext uri="{BB962C8B-B14F-4D97-AF65-F5344CB8AC3E}">
        <p14:creationId xmlns:p14="http://schemas.microsoft.com/office/powerpoint/2010/main" val="1021515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53403-EB7C-C5FB-3E17-BC73144E8F06}"/>
              </a:ext>
            </a:extLst>
          </p:cNvPr>
          <p:cNvSpPr>
            <a:spLocks noGrp="1"/>
          </p:cNvSpPr>
          <p:nvPr>
            <p:ph type="body" sz="quarter" idx="10"/>
          </p:nvPr>
        </p:nvSpPr>
        <p:spPr>
          <a:xfrm>
            <a:off x="640080" y="731520"/>
            <a:ext cx="10963274" cy="553998"/>
          </a:xfrm>
        </p:spPr>
        <p:txBody>
          <a:bodyPr/>
          <a:lstStyle/>
          <a:p>
            <a:r>
              <a:rPr lang="en-US"/>
              <a:t>Rate Updates – 1915(b)(3) 	</a:t>
            </a:r>
          </a:p>
        </p:txBody>
      </p:sp>
      <p:sp>
        <p:nvSpPr>
          <p:cNvPr id="3" name="Text Placeholder 2">
            <a:extLst>
              <a:ext uri="{FF2B5EF4-FFF2-40B4-BE49-F238E27FC236}">
                <a16:creationId xmlns:a16="http://schemas.microsoft.com/office/drawing/2014/main" id="{1D659D6A-561F-5819-A64E-5E771BD40828}"/>
              </a:ext>
            </a:extLst>
          </p:cNvPr>
          <p:cNvSpPr>
            <a:spLocks noGrp="1"/>
          </p:cNvSpPr>
          <p:nvPr>
            <p:ph type="body" sz="quarter" idx="11"/>
          </p:nvPr>
        </p:nvSpPr>
        <p:spPr>
          <a:xfrm>
            <a:off x="640080" y="1645920"/>
            <a:ext cx="10963275" cy="321627"/>
          </a:xfrm>
        </p:spPr>
        <p:txBody>
          <a:bodyPr/>
          <a:lstStyle/>
          <a:p>
            <a:r>
              <a:rPr lang="en-US" dirty="0"/>
              <a:t>Impact of NC DHB Rate increases on 1915(b)(3) Services</a:t>
            </a:r>
          </a:p>
        </p:txBody>
      </p:sp>
      <p:pic>
        <p:nvPicPr>
          <p:cNvPr id="6" name="Picture 5">
            <a:extLst>
              <a:ext uri="{FF2B5EF4-FFF2-40B4-BE49-F238E27FC236}">
                <a16:creationId xmlns:a16="http://schemas.microsoft.com/office/drawing/2014/main" id="{5F8B68F2-0BA5-A942-E9E7-7A47BE9B7AF1}"/>
              </a:ext>
            </a:extLst>
          </p:cNvPr>
          <p:cNvPicPr>
            <a:picLocks noChangeAspect="1"/>
          </p:cNvPicPr>
          <p:nvPr/>
        </p:nvPicPr>
        <p:blipFill>
          <a:blip r:embed="rId2"/>
          <a:stretch>
            <a:fillRect/>
          </a:stretch>
        </p:blipFill>
        <p:spPr>
          <a:xfrm>
            <a:off x="565608" y="2259831"/>
            <a:ext cx="10656761" cy="3047460"/>
          </a:xfrm>
          <a:prstGeom prst="rect">
            <a:avLst/>
          </a:prstGeom>
        </p:spPr>
      </p:pic>
    </p:spTree>
    <p:extLst>
      <p:ext uri="{BB962C8B-B14F-4D97-AF65-F5344CB8AC3E}">
        <p14:creationId xmlns:p14="http://schemas.microsoft.com/office/powerpoint/2010/main" val="169613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53403-EB7C-C5FB-3E17-BC73144E8F06}"/>
              </a:ext>
            </a:extLst>
          </p:cNvPr>
          <p:cNvSpPr>
            <a:spLocks noGrp="1"/>
          </p:cNvSpPr>
          <p:nvPr>
            <p:ph type="body" sz="quarter" idx="10"/>
          </p:nvPr>
        </p:nvSpPr>
        <p:spPr>
          <a:xfrm>
            <a:off x="640080" y="731520"/>
            <a:ext cx="10963274" cy="553998"/>
          </a:xfrm>
        </p:spPr>
        <p:txBody>
          <a:bodyPr/>
          <a:lstStyle/>
          <a:p>
            <a:r>
              <a:rPr lang="en-US"/>
              <a:t>Rate Updates – 1915(</a:t>
            </a:r>
            <a:r>
              <a:rPr lang="en-US" err="1"/>
              <a:t>i</a:t>
            </a:r>
            <a:r>
              <a:rPr lang="en-US"/>
              <a:t>) 	</a:t>
            </a:r>
          </a:p>
        </p:txBody>
      </p:sp>
      <p:sp>
        <p:nvSpPr>
          <p:cNvPr id="3" name="Text Placeholder 2">
            <a:extLst>
              <a:ext uri="{FF2B5EF4-FFF2-40B4-BE49-F238E27FC236}">
                <a16:creationId xmlns:a16="http://schemas.microsoft.com/office/drawing/2014/main" id="{1D659D6A-561F-5819-A64E-5E771BD40828}"/>
              </a:ext>
            </a:extLst>
          </p:cNvPr>
          <p:cNvSpPr>
            <a:spLocks noGrp="1"/>
          </p:cNvSpPr>
          <p:nvPr>
            <p:ph type="body" sz="quarter" idx="11"/>
          </p:nvPr>
        </p:nvSpPr>
        <p:spPr>
          <a:xfrm>
            <a:off x="640080" y="1645920"/>
            <a:ext cx="10963275" cy="321627"/>
          </a:xfrm>
        </p:spPr>
        <p:txBody>
          <a:bodyPr/>
          <a:lstStyle/>
          <a:p>
            <a:r>
              <a:rPr lang="en-US" dirty="0"/>
              <a:t>Impact of NC DHB Rate increases on 1915(</a:t>
            </a:r>
            <a:r>
              <a:rPr lang="en-US" dirty="0" err="1"/>
              <a:t>i</a:t>
            </a:r>
            <a:r>
              <a:rPr lang="en-US" dirty="0"/>
              <a:t>) Services</a:t>
            </a:r>
          </a:p>
        </p:txBody>
      </p:sp>
      <p:pic>
        <p:nvPicPr>
          <p:cNvPr id="5" name="Picture 4">
            <a:extLst>
              <a:ext uri="{FF2B5EF4-FFF2-40B4-BE49-F238E27FC236}">
                <a16:creationId xmlns:a16="http://schemas.microsoft.com/office/drawing/2014/main" id="{B57D341D-5B67-99E4-64D9-C4C811F02543}"/>
              </a:ext>
            </a:extLst>
          </p:cNvPr>
          <p:cNvPicPr>
            <a:picLocks noChangeAspect="1"/>
          </p:cNvPicPr>
          <p:nvPr/>
        </p:nvPicPr>
        <p:blipFill>
          <a:blip r:embed="rId2"/>
          <a:stretch>
            <a:fillRect/>
          </a:stretch>
        </p:blipFill>
        <p:spPr>
          <a:xfrm>
            <a:off x="707010" y="2273721"/>
            <a:ext cx="10737566" cy="3141559"/>
          </a:xfrm>
          <a:prstGeom prst="rect">
            <a:avLst/>
          </a:prstGeom>
        </p:spPr>
      </p:pic>
    </p:spTree>
    <p:extLst>
      <p:ext uri="{BB962C8B-B14F-4D97-AF65-F5344CB8AC3E}">
        <p14:creationId xmlns:p14="http://schemas.microsoft.com/office/powerpoint/2010/main" val="1258944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53403-EB7C-C5FB-3E17-BC73144E8F06}"/>
              </a:ext>
            </a:extLst>
          </p:cNvPr>
          <p:cNvSpPr>
            <a:spLocks noGrp="1"/>
          </p:cNvSpPr>
          <p:nvPr>
            <p:ph type="body" sz="quarter" idx="10"/>
          </p:nvPr>
        </p:nvSpPr>
        <p:spPr>
          <a:xfrm>
            <a:off x="640080" y="731520"/>
            <a:ext cx="10963274" cy="553998"/>
          </a:xfrm>
        </p:spPr>
        <p:txBody>
          <a:bodyPr/>
          <a:lstStyle/>
          <a:p>
            <a:r>
              <a:rPr lang="en-US"/>
              <a:t>Rate Updates – 1915(c) Innovations</a:t>
            </a:r>
          </a:p>
        </p:txBody>
      </p:sp>
      <p:sp>
        <p:nvSpPr>
          <p:cNvPr id="3" name="Text Placeholder 2">
            <a:extLst>
              <a:ext uri="{FF2B5EF4-FFF2-40B4-BE49-F238E27FC236}">
                <a16:creationId xmlns:a16="http://schemas.microsoft.com/office/drawing/2014/main" id="{1D659D6A-561F-5819-A64E-5E771BD40828}"/>
              </a:ext>
            </a:extLst>
          </p:cNvPr>
          <p:cNvSpPr>
            <a:spLocks noGrp="1"/>
          </p:cNvSpPr>
          <p:nvPr>
            <p:ph type="body" sz="quarter" idx="11"/>
          </p:nvPr>
        </p:nvSpPr>
        <p:spPr>
          <a:xfrm>
            <a:off x="640080" y="1341116"/>
            <a:ext cx="10963275" cy="321627"/>
          </a:xfrm>
        </p:spPr>
        <p:txBody>
          <a:bodyPr/>
          <a:lstStyle/>
          <a:p>
            <a:r>
              <a:rPr lang="en-US"/>
              <a:t>Services for which the full NC DHB DCW Rate Supplement will be added.</a:t>
            </a:r>
          </a:p>
        </p:txBody>
      </p:sp>
      <p:pic>
        <p:nvPicPr>
          <p:cNvPr id="7" name="Picture 6">
            <a:extLst>
              <a:ext uri="{FF2B5EF4-FFF2-40B4-BE49-F238E27FC236}">
                <a16:creationId xmlns:a16="http://schemas.microsoft.com/office/drawing/2014/main" id="{7CDC4B56-E7FC-915C-A58B-6F4DDA4C2C10}"/>
              </a:ext>
            </a:extLst>
          </p:cNvPr>
          <p:cNvPicPr>
            <a:picLocks noChangeAspect="1"/>
          </p:cNvPicPr>
          <p:nvPr/>
        </p:nvPicPr>
        <p:blipFill>
          <a:blip r:embed="rId2"/>
          <a:stretch>
            <a:fillRect/>
          </a:stretch>
        </p:blipFill>
        <p:spPr>
          <a:xfrm>
            <a:off x="1306887" y="1788247"/>
            <a:ext cx="9578226" cy="4502340"/>
          </a:xfrm>
          <a:prstGeom prst="rect">
            <a:avLst/>
          </a:prstGeom>
        </p:spPr>
      </p:pic>
    </p:spTree>
    <p:extLst>
      <p:ext uri="{BB962C8B-B14F-4D97-AF65-F5344CB8AC3E}">
        <p14:creationId xmlns:p14="http://schemas.microsoft.com/office/powerpoint/2010/main" val="96072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2eb605a-aed9-488d-95ba-c10b68caf489">
      <Terms xmlns="http://schemas.microsoft.com/office/infopath/2007/PartnerControls"/>
    </lcf76f155ced4ddcb4097134ff3c332f>
    <TaxCatchAll xmlns="09d7afb4-00c1-4be8-9525-f77ec6ae2d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CE9230DCA6CF4CAAC4F4A69CC65D8F" ma:contentTypeVersion="17" ma:contentTypeDescription="Create a new document." ma:contentTypeScope="" ma:versionID="551f534ec158fb8570bdf509a4297219">
  <xsd:schema xmlns:xsd="http://www.w3.org/2001/XMLSchema" xmlns:xs="http://www.w3.org/2001/XMLSchema" xmlns:p="http://schemas.microsoft.com/office/2006/metadata/properties" xmlns:ns2="a2eb605a-aed9-488d-95ba-c10b68caf489" xmlns:ns3="09d7afb4-00c1-4be8-9525-f77ec6ae2dad" targetNamespace="http://schemas.microsoft.com/office/2006/metadata/properties" ma:root="true" ma:fieldsID="cadb0de8c1dbae6a087e5d2b33b7618c" ns2:_="" ns3:_="">
    <xsd:import namespace="a2eb605a-aed9-488d-95ba-c10b68caf489"/>
    <xsd:import namespace="09d7afb4-00c1-4be8-9525-f77ec6ae2d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eb605a-aed9-488d-95ba-c10b68caf4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c3af06a-2cdc-4ef1-bf8c-0252ab71a053"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d7afb4-00c1-4be8-9525-f77ec6ae2da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4005dab-6e1a-48b6-b4e2-ff4a83879703}" ma:internalName="TaxCatchAll" ma:showField="CatchAllData" ma:web="09d7afb4-00c1-4be8-9525-f77ec6ae2d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CD2452-8E59-43FD-AA1C-E1B38B30E21A}">
  <ds:schemaRefs>
    <ds:schemaRef ds:uri="09d7afb4-00c1-4be8-9525-f77ec6ae2dad"/>
    <ds:schemaRef ds:uri="http://schemas.microsoft.com/office/2006/documentManagement/types"/>
    <ds:schemaRef ds:uri="http://purl.org/dc/elements/1.1/"/>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a2eb605a-aed9-488d-95ba-c10b68caf489"/>
    <ds:schemaRef ds:uri="http://schemas.microsoft.com/office/2006/metadata/properties"/>
  </ds:schemaRefs>
</ds:datastoreItem>
</file>

<file path=customXml/itemProps2.xml><?xml version="1.0" encoding="utf-8"?>
<ds:datastoreItem xmlns:ds="http://schemas.openxmlformats.org/officeDocument/2006/customXml" ds:itemID="{130829FA-12A4-417D-ABF7-4992207D7F54}">
  <ds:schemaRefs>
    <ds:schemaRef ds:uri="http://schemas.microsoft.com/sharepoint/v3/contenttype/forms"/>
  </ds:schemaRefs>
</ds:datastoreItem>
</file>

<file path=customXml/itemProps3.xml><?xml version="1.0" encoding="utf-8"?>
<ds:datastoreItem xmlns:ds="http://schemas.openxmlformats.org/officeDocument/2006/customXml" ds:itemID="{7FA2AD32-0AFC-4D5A-BD89-B9D8BB3F7F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eb605a-aed9-488d-95ba-c10b68caf489"/>
    <ds:schemaRef ds:uri="09d7afb4-00c1-4be8-9525-f77ec6ae2d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190</TotalTime>
  <Words>762</Words>
  <Application>Microsoft Office PowerPoint</Application>
  <PresentationFormat>Widescreen</PresentationFormat>
  <Paragraphs>77</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Shamika Howard</dc:creator>
  <cp:lastModifiedBy>Tommy Duncan</cp:lastModifiedBy>
  <cp:revision>6</cp:revision>
  <dcterms:created xsi:type="dcterms:W3CDTF">2023-01-17T16:07:25Z</dcterms:created>
  <dcterms:modified xsi:type="dcterms:W3CDTF">2024-01-17T13:50:18Z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0x0101001CCE9230DCA6CF4CAAC4F4A69CC65D8F</vt:lpwstr>
  </property>
  <property fmtid="{D5CDD505-2E9C-101B-9397-08002B2CF9AE}" pid="3" name="MediaServiceImageTags">
    <vt:lpwstr/>
  </property>
</Properties>
</file>